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4"/>
    <p:sldMasterId id="214748365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6858000" cx="9144000"/>
  <p:notesSz cx="7010400" cy="9296400"/>
  <p:embeddedFontLst>
    <p:embeddedFont>
      <p:font typeface="Cabin"/>
      <p:regular r:id="rId48"/>
      <p:bold r:id="rId49"/>
      <p:italic r:id="rId50"/>
      <p:boldItalic r:id="rId51"/>
    </p:embeddedFont>
    <p:embeddedFont>
      <p:font typeface="Tahoma"/>
      <p:regular r:id="rId52"/>
      <p:bold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60C5505-D561-4DFD-820A-9C3D89E99D97}">
  <a:tblStyle styleId="{560C5505-D561-4DFD-820A-9C3D89E99D9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Cabin-regular.fntdata"/><Relationship Id="rId47" Type="http://schemas.openxmlformats.org/officeDocument/2006/relationships/slide" Target="slides/slide41.xml"/><Relationship Id="rId49" Type="http://schemas.openxmlformats.org/officeDocument/2006/relationships/font" Target="fonts/Cabin-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Cabin-boldItalic.fntdata"/><Relationship Id="rId50" Type="http://schemas.openxmlformats.org/officeDocument/2006/relationships/font" Target="fonts/Cabin-italic.fntdata"/><Relationship Id="rId53" Type="http://schemas.openxmlformats.org/officeDocument/2006/relationships/font" Target="fonts/Tahoma-bold.fntdata"/><Relationship Id="rId52" Type="http://schemas.openxmlformats.org/officeDocument/2006/relationships/font" Target="fonts/Tahoma-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8475" cy="465137"/>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9pPr>
          </a:lstStyle>
          <a:p/>
        </p:txBody>
      </p:sp>
      <p:sp>
        <p:nvSpPr>
          <p:cNvPr id="4" name="Google Shape;4;n"/>
          <p:cNvSpPr txBox="1"/>
          <p:nvPr>
            <p:ph idx="10" type="dt"/>
          </p:nvPr>
        </p:nvSpPr>
        <p:spPr>
          <a:xfrm>
            <a:off x="3971925" y="0"/>
            <a:ext cx="3038475" cy="465137"/>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9pPr>
          </a:lstStyle>
          <a:p/>
        </p:txBody>
      </p:sp>
      <p:sp>
        <p:nvSpPr>
          <p:cNvPr id="5" name="Google Shape;5;n"/>
          <p:cNvSpPr/>
          <p:nvPr>
            <p:ph idx="3" type="sldImg"/>
          </p:nvPr>
        </p:nvSpPr>
        <p:spPr>
          <a:xfrm>
            <a:off x="1181100" y="696912"/>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6" name="Google Shape;6;n"/>
          <p:cNvSpPr txBox="1"/>
          <p:nvPr>
            <p:ph idx="1" type="body"/>
          </p:nvPr>
        </p:nvSpPr>
        <p:spPr>
          <a:xfrm>
            <a:off x="935037" y="4416425"/>
            <a:ext cx="5140325" cy="4183062"/>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n"/>
          <p:cNvSpPr txBox="1"/>
          <p:nvPr>
            <p:ph idx="11" type="ftr"/>
          </p:nvPr>
        </p:nvSpPr>
        <p:spPr>
          <a:xfrm>
            <a:off x="0" y="8831262"/>
            <a:ext cx="3038475" cy="465137"/>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rgbClr val="000000"/>
                </a:solidFill>
                <a:latin typeface="Times New Roman"/>
                <a:ea typeface="Times New Roman"/>
                <a:cs typeface="Times New Roman"/>
                <a:sym typeface="Times New Roman"/>
              </a:defRPr>
            </a:lvl9pPr>
          </a:lstStyle>
          <a:p/>
        </p:txBody>
      </p:sp>
      <p:sp>
        <p:nvSpPr>
          <p:cNvPr id="8" name="Google Shape;8;n"/>
          <p:cNvSpPr txBox="1"/>
          <p:nvPr>
            <p:ph idx="12" type="sldNum"/>
          </p:nvPr>
        </p:nvSpPr>
        <p:spPr>
          <a:xfrm>
            <a:off x="3971925" y="8831262"/>
            <a:ext cx="3038475" cy="465137"/>
          </a:xfrm>
          <a:prstGeom prst="rect">
            <a:avLst/>
          </a:prstGeom>
          <a:noFill/>
          <a:ln>
            <a:noFill/>
          </a:ln>
        </p:spPr>
        <p:txBody>
          <a:bodyPr anchorCtr="0" anchor="b" bIns="46575" lIns="93175" spcFirstLastPara="1" rIns="93175" wrap="square" tIns="46575">
            <a:noAutofit/>
          </a:bodyPr>
          <a:lstStyle/>
          <a:p>
            <a:pPr indent="0" lvl="0" marL="0" marR="0" rtl="0" algn="r">
              <a:lnSpc>
                <a:spcPct val="100000"/>
              </a:lnSpc>
              <a:spcBef>
                <a:spcPts val="0"/>
              </a:spcBef>
              <a:spcAft>
                <a:spcPts val="0"/>
              </a:spcAft>
              <a:buClr>
                <a:srgbClr val="000000"/>
              </a:buClr>
              <a:buSzPts val="1200"/>
              <a:buFont typeface="Times New Roman"/>
              <a:buNone/>
            </a:pPr>
            <a:fld id="{00000000-1234-1234-1234-123412341234}" type="slidenum">
              <a:rPr b="0" i="0" lang="en-US" sz="12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1:notes"/>
          <p:cNvSpPr txBox="1"/>
          <p:nvPr>
            <p:ph idx="1" type="body"/>
          </p:nvPr>
        </p:nvSpPr>
        <p:spPr>
          <a:xfrm>
            <a:off x="935037" y="4416425"/>
            <a:ext cx="5140325" cy="4183062"/>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77" name="Google Shape;77;p1:notes"/>
          <p:cNvSpPr/>
          <p:nvPr>
            <p:ph idx="2" type="sldImg"/>
          </p:nvPr>
        </p:nvSpPr>
        <p:spPr>
          <a:xfrm>
            <a:off x="1181100" y="696913"/>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46d800c4b0_0_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34" name="Google Shape;134;g46d800c4b0_0_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44b02de905_0_2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41" name="Google Shape;141;g44b02de905_0_2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fc06ae98f_2_86: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47" name="Google Shape;147;g3fc06ae98f_2_86: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fc06ae98f_2_13: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53" name="Google Shape;153;g3fc06ae98f_2_13: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fc06ae98f_2_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60" name="Google Shape;160;g3fc06ae98f_2_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fc06ae98f_2_19: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67" name="Google Shape;167;g3fc06ae98f_2_19: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fc06ae98f_2_8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74" name="Google Shape;174;g3fc06ae98f_2_8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fc06ae98f_2_94: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80" name="Google Shape;180;g3fc06ae98f_2_94: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fc06ae98f_2_156: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86" name="Google Shape;186;g3fc06ae98f_2_156: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fc06ae98f_2_163: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92" name="Google Shape;192;g3fc06ae98f_2_163: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2:notes"/>
          <p:cNvSpPr txBox="1"/>
          <p:nvPr>
            <p:ph idx="1" type="body"/>
          </p:nvPr>
        </p:nvSpPr>
        <p:spPr>
          <a:xfrm>
            <a:off x="935037" y="4416425"/>
            <a:ext cx="5140325" cy="4183062"/>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84" name="Google Shape;84;p2:notes"/>
          <p:cNvSpPr/>
          <p:nvPr>
            <p:ph idx="2" type="sldImg"/>
          </p:nvPr>
        </p:nvSpPr>
        <p:spPr>
          <a:xfrm>
            <a:off x="1181100" y="696913"/>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fc06ae98f_2_17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98" name="Google Shape;198;g3fc06ae98f_2_17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fc06ae98f_2_114: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04" name="Google Shape;204;g3fc06ae98f_2_114: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fc06ae98f_2_102: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10" name="Google Shape;210;g3fc06ae98f_2_102: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fc06ae98f_2_12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16" name="Google Shape;216;g3fc06ae98f_2_12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fc06ae98f_2_12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22" name="Google Shape;222;g3fc06ae98f_2_12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fc06ae98f_2_136: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28" name="Google Shape;228;g3fc06ae98f_2_136: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fc06ae98f_2_143: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34" name="Google Shape;234;g3fc06ae98f_2_143: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fc06ae98f_2_15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40" name="Google Shape;240;g3fc06ae98f_2_15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fc06ae98f_2_17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46" name="Google Shape;246;g3fc06ae98f_2_17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6b8db3c6a8_1_6: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52" name="Google Shape;252;g6b8db3c6a8_1_6: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90" name="Google Shape;90;p3:notes"/>
          <p:cNvSpPr/>
          <p:nvPr>
            <p:ph idx="2" type="sldImg"/>
          </p:nvPr>
        </p:nvSpPr>
        <p:spPr>
          <a:xfrm>
            <a:off x="1181100" y="696913"/>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6b8db3c6a8_1_34: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59" name="Google Shape;259;g6b8db3c6a8_1_34: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6b8db3c6a8_1_2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66" name="Google Shape;266;g6b8db3c6a8_1_2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6b8db3c6a8_1_2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73" name="Google Shape;273;g6b8db3c6a8_1_2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6b8db3c6a8_3_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80" name="Google Shape;280;g6b8db3c6a8_3_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6b8db3c6a8_3_3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87" name="Google Shape;287;g6b8db3c6a8_3_3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6b8db3c6a8_3_6: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294" name="Google Shape;294;g6b8db3c6a8_3_6: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6b8db3c6a8_3_1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01" name="Google Shape;301;g6b8db3c6a8_3_1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6b8db3c6a8_3_24: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08" name="Google Shape;308;g6b8db3c6a8_3_24: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6b8db3c6a8_3_3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15" name="Google Shape;315;g6b8db3c6a8_3_3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fc06ae98f_2_249: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22" name="Google Shape;322;g3fc06ae98f_2_249: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fc06ae98f_2_3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22222"/>
              </a:buClr>
              <a:buSzPts val="1200"/>
              <a:buFont typeface="Tahoma"/>
              <a:buChar char="-"/>
            </a:pPr>
            <a:r>
              <a:rPr lang="en-US" sz="1150">
                <a:solidFill>
                  <a:srgbClr val="3A3A3A"/>
                </a:solidFill>
              </a:rPr>
              <a:t>Gone are the days when the telephone used to be an appliance that sat in a corner and had to ring to get our attention or a computer was a machine only a few people used – they are now an extension of our being- a window to the world and virtual servants that do as they are told. Computers were a rage and changed how we humans thought, behaved, learned and existed.</a:t>
            </a:r>
            <a:endParaRPr sz="1150">
              <a:solidFill>
                <a:srgbClr val="3A3A3A"/>
              </a:solidFill>
            </a:endParaRPr>
          </a:p>
          <a:p>
            <a:pPr indent="-304800" lvl="0" marL="457200" rtl="0" algn="l">
              <a:lnSpc>
                <a:spcPct val="115000"/>
              </a:lnSpc>
              <a:spcBef>
                <a:spcPts val="0"/>
              </a:spcBef>
              <a:spcAft>
                <a:spcPts val="0"/>
              </a:spcAft>
              <a:buClr>
                <a:srgbClr val="222222"/>
              </a:buClr>
              <a:buSzPts val="1200"/>
              <a:buFont typeface="Tahoma"/>
              <a:buChar char="-"/>
            </a:pPr>
            <a:r>
              <a:rPr lang="en-US" sz="1150">
                <a:solidFill>
                  <a:srgbClr val="3A3A3A"/>
                </a:solidFill>
              </a:rPr>
              <a:t>Nowadays, Mobility solutions have taken over the market. People don’t want to switch ON their laptops/PC for everything, rather they want their handheld devices to perform everything quickly.</a:t>
            </a:r>
            <a:endParaRPr sz="1150">
              <a:solidFill>
                <a:srgbClr val="3A3A3A"/>
              </a:solidFill>
            </a:endParaRPr>
          </a:p>
          <a:p>
            <a:pPr indent="-304800" lvl="0" marL="457200" rtl="0" algn="l">
              <a:lnSpc>
                <a:spcPct val="115000"/>
              </a:lnSpc>
              <a:spcBef>
                <a:spcPts val="0"/>
              </a:spcBef>
              <a:spcAft>
                <a:spcPts val="0"/>
              </a:spcAft>
              <a:buClr>
                <a:srgbClr val="222222"/>
              </a:buClr>
              <a:buSzPts val="1200"/>
              <a:buFont typeface="Tahoma"/>
              <a:buChar char="-"/>
            </a:pPr>
            <a:r>
              <a:rPr lang="en-US" sz="1150">
                <a:solidFill>
                  <a:srgbClr val="3A3A3A"/>
                </a:solidFill>
              </a:rPr>
              <a:t>Hence the mobile solutions which we deliver to our clients should be tested very well. This tutorial is intended for those people who are already in mobile testing or those who have switched to it in recent times. As we already have many tutorials on definitions of mobile testing related terminologies, we will be directly dealing with the scope of this tutorial.</a:t>
            </a:r>
            <a:endParaRPr sz="1150">
              <a:solidFill>
                <a:srgbClr val="3A3A3A"/>
              </a:solidFill>
            </a:endParaRPr>
          </a:p>
          <a:p>
            <a:pPr indent="-304800" lvl="0" marL="457200" rtl="0" algn="l">
              <a:lnSpc>
                <a:spcPct val="115000"/>
              </a:lnSpc>
              <a:spcBef>
                <a:spcPts val="0"/>
              </a:spcBef>
              <a:spcAft>
                <a:spcPts val="0"/>
              </a:spcAft>
              <a:buClr>
                <a:srgbClr val="222222"/>
              </a:buClr>
              <a:buSzPts val="1200"/>
              <a:buFont typeface="Tahoma"/>
              <a:buChar char="-"/>
            </a:pPr>
            <a:r>
              <a:t/>
            </a:r>
            <a:endParaRPr sz="1150">
              <a:solidFill>
                <a:srgbClr val="3A3A3A"/>
              </a:solidFill>
            </a:endParaRPr>
          </a:p>
          <a:p>
            <a:pPr indent="-301625" lvl="0" marL="457200" rtl="0" algn="l">
              <a:lnSpc>
                <a:spcPct val="115000"/>
              </a:lnSpc>
              <a:spcBef>
                <a:spcPts val="0"/>
              </a:spcBef>
              <a:spcAft>
                <a:spcPts val="0"/>
              </a:spcAft>
              <a:buClr>
                <a:srgbClr val="3A3A3A"/>
              </a:buClr>
              <a:buSzPts val="1150"/>
              <a:buChar char="-"/>
            </a:pPr>
            <a:r>
              <a:t/>
            </a:r>
            <a:endParaRPr sz="1150">
              <a:solidFill>
                <a:srgbClr val="3A3A3A"/>
              </a:solidFill>
            </a:endParaRPr>
          </a:p>
          <a:p>
            <a:pPr indent="-295275" lvl="0" marL="457200" marR="63500" rtl="0" algn="l">
              <a:lnSpc>
                <a:spcPct val="97826"/>
              </a:lnSpc>
              <a:spcBef>
                <a:spcPts val="0"/>
              </a:spcBef>
              <a:spcAft>
                <a:spcPts val="0"/>
              </a:spcAft>
              <a:buClr>
                <a:srgbClr val="222222"/>
              </a:buClr>
              <a:buSzPts val="1050"/>
              <a:buChar char="-"/>
            </a:pPr>
            <a:r>
              <a:t/>
            </a:r>
            <a:endParaRPr sz="1050">
              <a:solidFill>
                <a:srgbClr val="222222"/>
              </a:solidFill>
            </a:endParaRPr>
          </a:p>
          <a:p>
            <a:pPr indent="0" lvl="0" marL="0" marR="63500" rtl="0" algn="l">
              <a:lnSpc>
                <a:spcPct val="97826"/>
              </a:lnSpc>
              <a:spcBef>
                <a:spcPts val="500"/>
              </a:spcBef>
              <a:spcAft>
                <a:spcPts val="500"/>
              </a:spcAft>
              <a:buClr>
                <a:schemeClr val="dk1"/>
              </a:buClr>
              <a:buSzPts val="1100"/>
              <a:buFont typeface="Arial"/>
              <a:buNone/>
            </a:pPr>
            <a:r>
              <a:t/>
            </a:r>
            <a:endParaRPr sz="1200">
              <a:solidFill>
                <a:srgbClr val="222222"/>
              </a:solidFill>
              <a:highlight>
                <a:schemeClr val="lt1"/>
              </a:highlight>
              <a:latin typeface="Tahoma"/>
              <a:ea typeface="Tahoma"/>
              <a:cs typeface="Tahoma"/>
              <a:sym typeface="Tahoma"/>
            </a:endParaRPr>
          </a:p>
        </p:txBody>
      </p:sp>
      <p:sp>
        <p:nvSpPr>
          <p:cNvPr id="95" name="Google Shape;95;g3fc06ae98f_2_3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4734be16d1_0_0: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29" name="Google Shape;329;g4734be16d1_0_0: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25:notes"/>
          <p:cNvSpPr/>
          <p:nvPr>
            <p:ph idx="2" type="sldImg"/>
          </p:nvPr>
        </p:nvSpPr>
        <p:spPr>
          <a:xfrm>
            <a:off x="1181100" y="696913"/>
            <a:ext cx="4648200" cy="348615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
        <p:nvSpPr>
          <p:cNvPr id="335" name="Google Shape;335;p25: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336" name="Google Shape;336;p25:notes"/>
          <p:cNvSpPr txBox="1"/>
          <p:nvPr>
            <p:ph idx="12" type="sldNum"/>
          </p:nvPr>
        </p:nvSpPr>
        <p:spPr>
          <a:xfrm>
            <a:off x="3971925" y="8831262"/>
            <a:ext cx="3038400" cy="465000"/>
          </a:xfrm>
          <a:prstGeom prst="rect">
            <a:avLst/>
          </a:prstGeom>
          <a:noFill/>
          <a:ln>
            <a:noFill/>
          </a:ln>
        </p:spPr>
        <p:txBody>
          <a:bodyPr anchorCtr="0" anchor="b" bIns="46575" lIns="93175" spcFirstLastPara="1" rIns="93175" wrap="square" tIns="46575">
            <a:noAutofit/>
          </a:bodyPr>
          <a:lstStyle/>
          <a:p>
            <a:pPr indent="0" lvl="0" marL="0" marR="0" rtl="0" algn="l">
              <a:lnSpc>
                <a:spcPct val="100000"/>
              </a:lnSpc>
              <a:spcBef>
                <a:spcPts val="0"/>
              </a:spcBef>
              <a:spcAft>
                <a:spcPts val="0"/>
              </a:spcAft>
              <a:buClr>
                <a:srgbClr val="000000"/>
              </a:buClr>
              <a:buSzPts val="1400"/>
              <a:buFont typeface="Times New Roman"/>
              <a:buNone/>
            </a:pPr>
            <a:fld id="{00000000-1234-1234-1234-123412341234}" type="slidenum">
              <a:rPr b="0" i="0" lang="en-US"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fc06ae98f_2_48: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01" name="Google Shape;101;g3fc06ae98f_2_48: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fc06ae98f_2_59: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08" name="Google Shape;108;g3fc06ae98f_2_59: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44b02de905_0_11: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15" name="Google Shape;115;g44b02de905_0_11: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44b02de905_0_17: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21" name="Google Shape;121;g44b02de905_0_17: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44b02de905_0_22:notes"/>
          <p:cNvSpPr txBox="1"/>
          <p:nvPr>
            <p:ph idx="1" type="body"/>
          </p:nvPr>
        </p:nvSpPr>
        <p:spPr>
          <a:xfrm>
            <a:off x="935037" y="4416425"/>
            <a:ext cx="5140200" cy="418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800" u="none" cap="none" strike="noStrike">
              <a:solidFill>
                <a:srgbClr val="000000"/>
              </a:solidFill>
              <a:latin typeface="Arial"/>
              <a:ea typeface="Arial"/>
              <a:cs typeface="Arial"/>
              <a:sym typeface="Arial"/>
            </a:endParaRPr>
          </a:p>
        </p:txBody>
      </p:sp>
      <p:sp>
        <p:nvSpPr>
          <p:cNvPr id="128" name="Google Shape;128;g44b02de905_0_22:notes"/>
          <p:cNvSpPr/>
          <p:nvPr>
            <p:ph idx="2" type="sldImg"/>
          </p:nvPr>
        </p:nvSpPr>
        <p:spPr>
          <a:xfrm>
            <a:off x="1181100" y="696913"/>
            <a:ext cx="4648200" cy="34863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6" name="Shape 26"/>
        <p:cNvGrpSpPr/>
        <p:nvPr/>
      </p:nvGrpSpPr>
      <p:grpSpPr>
        <a:xfrm>
          <a:off x="0" y="0"/>
          <a:ext cx="0" cy="0"/>
          <a:chOff x="0" y="0"/>
          <a:chExt cx="0" cy="0"/>
        </a:xfrm>
      </p:grpSpPr>
      <p:sp>
        <p:nvSpPr>
          <p:cNvPr id="27" name="Google Shape;27;p2"/>
          <p:cNvSpPr txBox="1"/>
          <p:nvPr>
            <p:ph type="ctrTitle"/>
          </p:nvPr>
        </p:nvSpPr>
        <p:spPr>
          <a:xfrm>
            <a:off x="1432560" y="359898"/>
            <a:ext cx="7406640" cy="1472184"/>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28" name="Google Shape;28;p2"/>
          <p:cNvSpPr txBox="1"/>
          <p:nvPr>
            <p:ph idx="1" type="subTitle"/>
          </p:nvPr>
        </p:nvSpPr>
        <p:spPr>
          <a:xfrm>
            <a:off x="1432560" y="1850064"/>
            <a:ext cx="7406640" cy="17526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600"/>
              </a:spcBef>
              <a:spcAft>
                <a:spcPts val="0"/>
              </a:spcAft>
              <a:buClr>
                <a:schemeClr val="accent1"/>
              </a:buClr>
              <a:buSzPts val="2560"/>
              <a:buFont typeface="Noto Sans Symbols"/>
              <a:buNone/>
              <a:defRPr b="0" i="0" sz="2600" u="none" cap="none" strike="noStrike">
                <a:solidFill>
                  <a:srgbClr val="341108"/>
                </a:solidFill>
                <a:latin typeface="Cabin"/>
                <a:ea typeface="Cabin"/>
                <a:cs typeface="Cabin"/>
                <a:sym typeface="Cabin"/>
              </a:defRPr>
            </a:lvl1pPr>
            <a:lvl2pPr lvl="1" marR="0" rtl="0" algn="ctr">
              <a:lnSpc>
                <a:spcPct val="100000"/>
              </a:lnSpc>
              <a:spcBef>
                <a:spcPts val="550"/>
              </a:spcBef>
              <a:spcAft>
                <a:spcPts val="0"/>
              </a:spcAft>
              <a:buClr>
                <a:schemeClr val="accent1"/>
              </a:buClr>
              <a:buSzPts val="2800"/>
              <a:buFont typeface="Verdana"/>
              <a:buNone/>
              <a:defRPr b="0" i="0" sz="2800" u="none" cap="none" strike="noStrike">
                <a:solidFill>
                  <a:schemeClr val="dk1"/>
                </a:solidFill>
                <a:latin typeface="Cabin"/>
                <a:ea typeface="Cabin"/>
                <a:cs typeface="Cabin"/>
                <a:sym typeface="Cabin"/>
              </a:defRPr>
            </a:lvl2pPr>
            <a:lvl3pPr lvl="2" marR="0" rtl="0" algn="ctr">
              <a:lnSpc>
                <a:spcPct val="100000"/>
              </a:lnSpc>
              <a:spcBef>
                <a:spcPts val="480"/>
              </a:spcBef>
              <a:spcAft>
                <a:spcPts val="0"/>
              </a:spcAft>
              <a:buClr>
                <a:schemeClr val="accent2"/>
              </a:buClr>
              <a:buSzPts val="2400"/>
              <a:buFont typeface="Noto Sans Symbols"/>
              <a:buNone/>
              <a:defRPr b="0" i="0" sz="2400" u="none" cap="none" strike="noStrike">
                <a:solidFill>
                  <a:schemeClr val="dk1"/>
                </a:solidFill>
                <a:latin typeface="Cabin"/>
                <a:ea typeface="Cabin"/>
                <a:cs typeface="Cabin"/>
                <a:sym typeface="Cabin"/>
              </a:defRPr>
            </a:lvl3pPr>
            <a:lvl4pPr lvl="3" marR="0" rtl="0" algn="ctr">
              <a:lnSpc>
                <a:spcPct val="100000"/>
              </a:lnSpc>
              <a:spcBef>
                <a:spcPts val="400"/>
              </a:spcBef>
              <a:spcAft>
                <a:spcPts val="0"/>
              </a:spcAft>
              <a:buClr>
                <a:srgbClr val="C32D2E"/>
              </a:buClr>
              <a:buSzPts val="2000"/>
              <a:buFont typeface="Noto Sans Symbols"/>
              <a:buNone/>
              <a:defRPr b="0" i="0" sz="2000" u="none" cap="none" strike="noStrike">
                <a:solidFill>
                  <a:schemeClr val="dk1"/>
                </a:solidFill>
                <a:latin typeface="Cabin"/>
                <a:ea typeface="Cabin"/>
                <a:cs typeface="Cabin"/>
                <a:sym typeface="Cabin"/>
              </a:defRPr>
            </a:lvl4pPr>
            <a:lvl5pPr lvl="4" marR="0" rtl="0" algn="ctr">
              <a:lnSpc>
                <a:spcPct val="100000"/>
              </a:lnSpc>
              <a:spcBef>
                <a:spcPts val="400"/>
              </a:spcBef>
              <a:spcAft>
                <a:spcPts val="0"/>
              </a:spcAft>
              <a:buClr>
                <a:srgbClr val="84AA33"/>
              </a:buClr>
              <a:buSzPts val="2000"/>
              <a:buFont typeface="Noto Sans Symbols"/>
              <a:buNone/>
              <a:defRPr b="0" i="0" sz="2000" u="none" cap="none" strike="noStrike">
                <a:solidFill>
                  <a:schemeClr val="dk1"/>
                </a:solidFill>
                <a:latin typeface="Cabin"/>
                <a:ea typeface="Cabin"/>
                <a:cs typeface="Cabin"/>
                <a:sym typeface="Cabin"/>
              </a:defRPr>
            </a:lvl5pPr>
            <a:lvl6pPr lvl="5" marR="0" rtl="0" algn="ctr">
              <a:lnSpc>
                <a:spcPct val="100000"/>
              </a:lnSpc>
              <a:spcBef>
                <a:spcPts val="400"/>
              </a:spcBef>
              <a:spcAft>
                <a:spcPts val="0"/>
              </a:spcAft>
              <a:buClr>
                <a:schemeClr val="accent5"/>
              </a:buClr>
              <a:buSzPts val="2000"/>
              <a:buFont typeface="Noto Sans Symbols"/>
              <a:buNone/>
              <a:defRPr b="0" i="0" sz="2000" u="none" cap="none" strike="noStrike">
                <a:solidFill>
                  <a:schemeClr val="dk1"/>
                </a:solidFill>
                <a:latin typeface="Cabin"/>
                <a:ea typeface="Cabin"/>
                <a:cs typeface="Cabin"/>
                <a:sym typeface="Cabin"/>
              </a:defRPr>
            </a:lvl6pPr>
            <a:lvl7pPr lvl="6" marR="0" rtl="0" algn="ctr">
              <a:lnSpc>
                <a:spcPct val="100000"/>
              </a:lnSpc>
              <a:spcBef>
                <a:spcPts val="400"/>
              </a:spcBef>
              <a:spcAft>
                <a:spcPts val="0"/>
              </a:spcAft>
              <a:buClr>
                <a:schemeClr val="accent6"/>
              </a:buClr>
              <a:buSzPts val="2000"/>
              <a:buFont typeface="Noto Sans Symbols"/>
              <a:buNone/>
              <a:defRPr b="0" i="0" sz="2000" u="none" cap="none" strike="noStrike">
                <a:solidFill>
                  <a:schemeClr val="dk1"/>
                </a:solidFill>
                <a:latin typeface="Cabin"/>
                <a:ea typeface="Cabin"/>
                <a:cs typeface="Cabin"/>
                <a:sym typeface="Cabin"/>
              </a:defRPr>
            </a:lvl7pPr>
            <a:lvl8pPr lvl="7" marR="0" rtl="0" algn="ctr">
              <a:lnSpc>
                <a:spcPct val="100000"/>
              </a:lnSpc>
              <a:spcBef>
                <a:spcPts val="400"/>
              </a:spcBef>
              <a:spcAft>
                <a:spcPts val="0"/>
              </a:spcAft>
              <a:buClr>
                <a:schemeClr val="accent6"/>
              </a:buClr>
              <a:buSzPts val="2000"/>
              <a:buFont typeface="Noto Sans Symbols"/>
              <a:buNone/>
              <a:defRPr b="0" i="0" sz="2000" u="none" cap="none" strike="noStrike">
                <a:solidFill>
                  <a:schemeClr val="dk1"/>
                </a:solidFill>
                <a:latin typeface="Cabin"/>
                <a:ea typeface="Cabin"/>
                <a:cs typeface="Cabin"/>
                <a:sym typeface="Cabin"/>
              </a:defRPr>
            </a:lvl8pPr>
            <a:lvl9pPr lvl="8" marR="0" rtl="0" algn="ctr">
              <a:lnSpc>
                <a:spcPct val="100000"/>
              </a:lnSpc>
              <a:spcBef>
                <a:spcPts val="400"/>
              </a:spcBef>
              <a:spcAft>
                <a:spcPts val="0"/>
              </a:spcAft>
              <a:buClr>
                <a:schemeClr val="accent6"/>
              </a:buClr>
              <a:buSzPts val="2000"/>
              <a:buFont typeface="Noto Sans Symbols"/>
              <a:buNone/>
              <a:defRPr b="0" i="0" sz="2000" u="none" cap="none" strike="noStrike">
                <a:solidFill>
                  <a:schemeClr val="dk1"/>
                </a:solidFill>
                <a:latin typeface="Cabin"/>
                <a:ea typeface="Cabin"/>
                <a:cs typeface="Cabin"/>
                <a:sym typeface="Cabin"/>
              </a:defRPr>
            </a:lvl9pPr>
          </a:lstStyle>
          <a:p/>
        </p:txBody>
      </p:sp>
      <p:sp>
        <p:nvSpPr>
          <p:cNvPr id="29" name="Google Shape;29;p2"/>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0" name="Google Shape;30;p2"/>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31" name="Google Shape;31;p2"/>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5" name="Shape 45"/>
        <p:cNvGrpSpPr/>
        <p:nvPr/>
      </p:nvGrpSpPr>
      <p:grpSpPr>
        <a:xfrm>
          <a:off x="0" y="0"/>
          <a:ext cx="0" cy="0"/>
          <a:chOff x="0" y="0"/>
          <a:chExt cx="0" cy="0"/>
        </a:xfrm>
      </p:grpSpPr>
      <p:sp>
        <p:nvSpPr>
          <p:cNvPr id="46" name="Google Shape;46;p4"/>
          <p:cNvSpPr txBox="1"/>
          <p:nvPr>
            <p:ph type="title"/>
          </p:nvPr>
        </p:nvSpPr>
        <p:spPr>
          <a:xfrm>
            <a:off x="1435100" y="274637"/>
            <a:ext cx="749935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47" name="Google Shape;47;p4"/>
          <p:cNvSpPr txBox="1"/>
          <p:nvPr>
            <p:ph idx="1" type="body"/>
          </p:nvPr>
        </p:nvSpPr>
        <p:spPr>
          <a:xfrm>
            <a:off x="1435100" y="1447800"/>
            <a:ext cx="7499350" cy="4800600"/>
          </a:xfrm>
          <a:prstGeom prst="rect">
            <a:avLst/>
          </a:prstGeom>
          <a:noFill/>
          <a:ln>
            <a:noFill/>
          </a:ln>
        </p:spPr>
        <p:txBody>
          <a:bodyPr anchorCtr="0" anchor="t" bIns="91425" lIns="91425" spcFirstLastPara="1" rIns="91425" wrap="square" tIns="91425">
            <a:no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Cabin"/>
                <a:ea typeface="Cabin"/>
                <a:cs typeface="Cabin"/>
                <a:sym typeface="Cabin"/>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Cabin"/>
                <a:ea typeface="Cabin"/>
                <a:cs typeface="Cabin"/>
                <a:sym typeface="Cabin"/>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Cabin"/>
                <a:ea typeface="Cabin"/>
                <a:cs typeface="Cabin"/>
                <a:sym typeface="Cabin"/>
              </a:defRPr>
            </a:lvl3pPr>
            <a:lvl4pPr indent="-355600" lvl="3" marL="1828800" marR="0" rtl="0" algn="l">
              <a:lnSpc>
                <a:spcPct val="100000"/>
              </a:lnSpc>
              <a:spcBef>
                <a:spcPts val="400"/>
              </a:spcBef>
              <a:spcAft>
                <a:spcPts val="0"/>
              </a:spcAft>
              <a:buClr>
                <a:srgbClr val="C32D2E"/>
              </a:buClr>
              <a:buSzPts val="2000"/>
              <a:buFont typeface="Noto Sans Symbols"/>
              <a:buChar char="⚫"/>
              <a:defRPr b="0" i="0" sz="2000" u="none" cap="none" strike="noStrike">
                <a:solidFill>
                  <a:schemeClr val="dk1"/>
                </a:solidFill>
                <a:latin typeface="Cabin"/>
                <a:ea typeface="Cabin"/>
                <a:cs typeface="Cabin"/>
                <a:sym typeface="Cabin"/>
              </a:defRPr>
            </a:lvl4pPr>
            <a:lvl5pPr indent="-355600" lvl="4" marL="2286000" marR="0" rtl="0" algn="l">
              <a:lnSpc>
                <a:spcPct val="100000"/>
              </a:lnSpc>
              <a:spcBef>
                <a:spcPts val="400"/>
              </a:spcBef>
              <a:spcAft>
                <a:spcPts val="0"/>
              </a:spcAft>
              <a:buClr>
                <a:srgbClr val="84AA33"/>
              </a:buClr>
              <a:buSzPts val="2000"/>
              <a:buFont typeface="Noto Sans Symbols"/>
              <a:buChar char="⚫"/>
              <a:defRPr b="0" i="0" sz="20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48" name="Google Shape;48;p4"/>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49" name="Google Shape;49;p4"/>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50" name="Google Shape;50;p4"/>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 name="Shape 51"/>
        <p:cNvGrpSpPr/>
        <p:nvPr/>
      </p:nvGrpSpPr>
      <p:grpSpPr>
        <a:xfrm>
          <a:off x="0" y="0"/>
          <a:ext cx="0" cy="0"/>
          <a:chOff x="0" y="0"/>
          <a:chExt cx="0" cy="0"/>
        </a:xfrm>
      </p:grpSpPr>
      <p:sp>
        <p:nvSpPr>
          <p:cNvPr id="52" name="Google Shape;52;p5"/>
          <p:cNvSpPr txBox="1"/>
          <p:nvPr>
            <p:ph type="title"/>
          </p:nvPr>
        </p:nvSpPr>
        <p:spPr>
          <a:xfrm rot="5400000">
            <a:off x="4846637" y="2286002"/>
            <a:ext cx="5851525" cy="1828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53" name="Google Shape;53;p5"/>
          <p:cNvSpPr txBox="1"/>
          <p:nvPr>
            <p:ph idx="1" type="body"/>
          </p:nvPr>
        </p:nvSpPr>
        <p:spPr>
          <a:xfrm rot="5400000">
            <a:off x="998537" y="419103"/>
            <a:ext cx="5851525" cy="5562600"/>
          </a:xfrm>
          <a:prstGeom prst="rect">
            <a:avLst/>
          </a:prstGeom>
          <a:noFill/>
          <a:ln>
            <a:noFill/>
          </a:ln>
        </p:spPr>
        <p:txBody>
          <a:bodyPr anchorCtr="0" anchor="t" bIns="91425" lIns="91425" spcFirstLastPara="1" rIns="91425" wrap="square" tIns="91425">
            <a:no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Cabin"/>
                <a:ea typeface="Cabin"/>
                <a:cs typeface="Cabin"/>
                <a:sym typeface="Cabin"/>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Cabin"/>
                <a:ea typeface="Cabin"/>
                <a:cs typeface="Cabin"/>
                <a:sym typeface="Cabin"/>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Cabin"/>
                <a:ea typeface="Cabin"/>
                <a:cs typeface="Cabin"/>
                <a:sym typeface="Cabin"/>
              </a:defRPr>
            </a:lvl3pPr>
            <a:lvl4pPr indent="-355600" lvl="3" marL="1828800" marR="0" rtl="0" algn="l">
              <a:lnSpc>
                <a:spcPct val="100000"/>
              </a:lnSpc>
              <a:spcBef>
                <a:spcPts val="400"/>
              </a:spcBef>
              <a:spcAft>
                <a:spcPts val="0"/>
              </a:spcAft>
              <a:buClr>
                <a:srgbClr val="C32D2E"/>
              </a:buClr>
              <a:buSzPts val="2000"/>
              <a:buFont typeface="Noto Sans Symbols"/>
              <a:buChar char="⚫"/>
              <a:defRPr b="0" i="0" sz="2000" u="none" cap="none" strike="noStrike">
                <a:solidFill>
                  <a:schemeClr val="dk1"/>
                </a:solidFill>
                <a:latin typeface="Cabin"/>
                <a:ea typeface="Cabin"/>
                <a:cs typeface="Cabin"/>
                <a:sym typeface="Cabin"/>
              </a:defRPr>
            </a:lvl4pPr>
            <a:lvl5pPr indent="-355600" lvl="4" marL="2286000" marR="0" rtl="0" algn="l">
              <a:lnSpc>
                <a:spcPct val="100000"/>
              </a:lnSpc>
              <a:spcBef>
                <a:spcPts val="400"/>
              </a:spcBef>
              <a:spcAft>
                <a:spcPts val="0"/>
              </a:spcAft>
              <a:buClr>
                <a:srgbClr val="84AA33"/>
              </a:buClr>
              <a:buSzPts val="2000"/>
              <a:buFont typeface="Noto Sans Symbols"/>
              <a:buChar char="⚫"/>
              <a:defRPr b="0" i="0" sz="20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54" name="Google Shape;54;p5"/>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55" name="Google Shape;55;p5"/>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56" name="Google Shape;56;p5"/>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57" name="Shape 57"/>
        <p:cNvGrpSpPr/>
        <p:nvPr/>
      </p:nvGrpSpPr>
      <p:grpSpPr>
        <a:xfrm>
          <a:off x="0" y="0"/>
          <a:ext cx="0" cy="0"/>
          <a:chOff x="0" y="0"/>
          <a:chExt cx="0" cy="0"/>
        </a:xfrm>
      </p:grpSpPr>
      <p:sp>
        <p:nvSpPr>
          <p:cNvPr id="58" name="Google Shape;58;p6"/>
          <p:cNvSpPr txBox="1"/>
          <p:nvPr>
            <p:ph type="title"/>
          </p:nvPr>
        </p:nvSpPr>
        <p:spPr>
          <a:xfrm>
            <a:off x="1435100" y="274637"/>
            <a:ext cx="749935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59" name="Google Shape;59;p6"/>
          <p:cNvSpPr txBox="1"/>
          <p:nvPr>
            <p:ph idx="1" type="body"/>
          </p:nvPr>
        </p:nvSpPr>
        <p:spPr>
          <a:xfrm rot="5400000">
            <a:off x="2784475" y="98425"/>
            <a:ext cx="4800600" cy="7499350"/>
          </a:xfrm>
          <a:prstGeom prst="rect">
            <a:avLst/>
          </a:prstGeom>
          <a:noFill/>
          <a:ln>
            <a:noFill/>
          </a:ln>
        </p:spPr>
        <p:txBody>
          <a:bodyPr anchorCtr="0" anchor="t" bIns="91425" lIns="91425" spcFirstLastPara="1" rIns="91425" wrap="square" tIns="91425">
            <a:no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Cabin"/>
                <a:ea typeface="Cabin"/>
                <a:cs typeface="Cabin"/>
                <a:sym typeface="Cabin"/>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Cabin"/>
                <a:ea typeface="Cabin"/>
                <a:cs typeface="Cabin"/>
                <a:sym typeface="Cabin"/>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Cabin"/>
                <a:ea typeface="Cabin"/>
                <a:cs typeface="Cabin"/>
                <a:sym typeface="Cabin"/>
              </a:defRPr>
            </a:lvl3pPr>
            <a:lvl4pPr indent="-355600" lvl="3" marL="1828800" marR="0" rtl="0" algn="l">
              <a:lnSpc>
                <a:spcPct val="100000"/>
              </a:lnSpc>
              <a:spcBef>
                <a:spcPts val="400"/>
              </a:spcBef>
              <a:spcAft>
                <a:spcPts val="0"/>
              </a:spcAft>
              <a:buClr>
                <a:srgbClr val="C32D2E"/>
              </a:buClr>
              <a:buSzPts val="2000"/>
              <a:buFont typeface="Noto Sans Symbols"/>
              <a:buChar char="⚫"/>
              <a:defRPr b="0" i="0" sz="2000" u="none" cap="none" strike="noStrike">
                <a:solidFill>
                  <a:schemeClr val="dk1"/>
                </a:solidFill>
                <a:latin typeface="Cabin"/>
                <a:ea typeface="Cabin"/>
                <a:cs typeface="Cabin"/>
                <a:sym typeface="Cabin"/>
              </a:defRPr>
            </a:lvl4pPr>
            <a:lvl5pPr indent="-355600" lvl="4" marL="2286000" marR="0" rtl="0" algn="l">
              <a:lnSpc>
                <a:spcPct val="100000"/>
              </a:lnSpc>
              <a:spcBef>
                <a:spcPts val="400"/>
              </a:spcBef>
              <a:spcAft>
                <a:spcPts val="0"/>
              </a:spcAft>
              <a:buClr>
                <a:srgbClr val="84AA33"/>
              </a:buClr>
              <a:buSzPts val="2000"/>
              <a:buFont typeface="Noto Sans Symbols"/>
              <a:buChar char="⚫"/>
              <a:defRPr b="0" i="0" sz="20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60" name="Google Shape;60;p6"/>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61" name="Google Shape;61;p6"/>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62" name="Google Shape;62;p6"/>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7"/>
          <p:cNvSpPr txBox="1"/>
          <p:nvPr>
            <p:ph type="title"/>
          </p:nvPr>
        </p:nvSpPr>
        <p:spPr>
          <a:xfrm>
            <a:off x="1435608" y="274320"/>
            <a:ext cx="749808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65" name="Google Shape;65;p7"/>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66" name="Google Shape;66;p7"/>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67" name="Google Shape;67;p7"/>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8" name="Shape 68"/>
        <p:cNvGrpSpPr/>
        <p:nvPr/>
      </p:nvGrpSpPr>
      <p:grpSpPr>
        <a:xfrm>
          <a:off x="0" y="0"/>
          <a:ext cx="0" cy="0"/>
          <a:chOff x="0" y="0"/>
          <a:chExt cx="0" cy="0"/>
        </a:xfrm>
      </p:grpSpPr>
      <p:sp>
        <p:nvSpPr>
          <p:cNvPr id="69" name="Google Shape;69;p8"/>
          <p:cNvSpPr txBox="1"/>
          <p:nvPr>
            <p:ph type="title"/>
          </p:nvPr>
        </p:nvSpPr>
        <p:spPr>
          <a:xfrm>
            <a:off x="1435608" y="274320"/>
            <a:ext cx="749808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70" name="Google Shape;70;p8"/>
          <p:cNvSpPr txBox="1"/>
          <p:nvPr>
            <p:ph idx="1" type="body"/>
          </p:nvPr>
        </p:nvSpPr>
        <p:spPr>
          <a:xfrm>
            <a:off x="1435608" y="1524000"/>
            <a:ext cx="3657600" cy="4663440"/>
          </a:xfrm>
          <a:prstGeom prst="rect">
            <a:avLst/>
          </a:prstGeom>
          <a:noFill/>
          <a:ln>
            <a:noFill/>
          </a:ln>
        </p:spPr>
        <p:txBody>
          <a:bodyPr anchorCtr="0" anchor="t" bIns="91425" lIns="91425" spcFirstLastPara="1" rIns="91425" wrap="square" tIns="91425">
            <a:noAutofit/>
          </a:bodyPr>
          <a:lstStyle>
            <a:lvl1pPr indent="-370840" lvl="0" marL="457200" marR="0" rtl="0" algn="l">
              <a:lnSpc>
                <a:spcPct val="100000"/>
              </a:lnSpc>
              <a:spcBef>
                <a:spcPts val="600"/>
              </a:spcBef>
              <a:spcAft>
                <a:spcPts val="0"/>
              </a:spcAft>
              <a:buClr>
                <a:schemeClr val="accent1"/>
              </a:buClr>
              <a:buSzPts val="2240"/>
              <a:buFont typeface="Noto Sans Symbols"/>
              <a:buChar char="●"/>
              <a:defRPr b="0" i="0" sz="2800" u="none" cap="none" strike="noStrike">
                <a:solidFill>
                  <a:schemeClr val="dk1"/>
                </a:solidFill>
                <a:latin typeface="Cabin"/>
                <a:ea typeface="Cabin"/>
                <a:cs typeface="Cabin"/>
                <a:sym typeface="Cabin"/>
              </a:defRPr>
            </a:lvl1pPr>
            <a:lvl2pPr indent="-381000" lvl="1" marL="914400" marR="0" rtl="0" algn="l">
              <a:lnSpc>
                <a:spcPct val="100000"/>
              </a:lnSpc>
              <a:spcBef>
                <a:spcPts val="550"/>
              </a:spcBef>
              <a:spcAft>
                <a:spcPts val="0"/>
              </a:spcAft>
              <a:buClr>
                <a:schemeClr val="accent1"/>
              </a:buClr>
              <a:buSzPts val="2400"/>
              <a:buFont typeface="Verdana"/>
              <a:buChar char="◦"/>
              <a:defRPr b="0" i="0" sz="2400" u="none" cap="none" strike="noStrike">
                <a:solidFill>
                  <a:schemeClr val="dk1"/>
                </a:solidFill>
                <a:latin typeface="Cabin"/>
                <a:ea typeface="Cabin"/>
                <a:cs typeface="Cabin"/>
                <a:sym typeface="Cabin"/>
              </a:defRPr>
            </a:lvl2pPr>
            <a:lvl3pPr indent="-355600" lvl="2" marL="1371600" marR="0" rtl="0" algn="l">
              <a:lnSpc>
                <a:spcPct val="100000"/>
              </a:lnSpc>
              <a:spcBef>
                <a:spcPts val="400"/>
              </a:spcBef>
              <a:spcAft>
                <a:spcPts val="0"/>
              </a:spcAft>
              <a:buClr>
                <a:schemeClr val="accent2"/>
              </a:buClr>
              <a:buSzPts val="2000"/>
              <a:buFont typeface="Noto Sans Symbols"/>
              <a:buChar char="⚫"/>
              <a:defRPr b="0" i="0" sz="2000" u="none" cap="none" strike="noStrike">
                <a:solidFill>
                  <a:schemeClr val="dk1"/>
                </a:solidFill>
                <a:latin typeface="Cabin"/>
                <a:ea typeface="Cabin"/>
                <a:cs typeface="Cabin"/>
                <a:sym typeface="Cabin"/>
              </a:defRPr>
            </a:lvl3pPr>
            <a:lvl4pPr indent="-342900" lvl="3" marL="1828800" marR="0" rtl="0" algn="l">
              <a:lnSpc>
                <a:spcPct val="100000"/>
              </a:lnSpc>
              <a:spcBef>
                <a:spcPts val="360"/>
              </a:spcBef>
              <a:spcAft>
                <a:spcPts val="0"/>
              </a:spcAft>
              <a:buClr>
                <a:srgbClr val="C32D2E"/>
              </a:buClr>
              <a:buSzPts val="1800"/>
              <a:buFont typeface="Noto Sans Symbols"/>
              <a:buChar char="⚫"/>
              <a:defRPr b="0" i="0" sz="1800" u="none" cap="none" strike="noStrike">
                <a:solidFill>
                  <a:schemeClr val="dk1"/>
                </a:solidFill>
                <a:latin typeface="Cabin"/>
                <a:ea typeface="Cabin"/>
                <a:cs typeface="Cabin"/>
                <a:sym typeface="Cabin"/>
              </a:defRPr>
            </a:lvl4pPr>
            <a:lvl5pPr indent="-342900" lvl="4" marL="2286000" marR="0" rtl="0" algn="l">
              <a:lnSpc>
                <a:spcPct val="100000"/>
              </a:lnSpc>
              <a:spcBef>
                <a:spcPts val="360"/>
              </a:spcBef>
              <a:spcAft>
                <a:spcPts val="0"/>
              </a:spcAft>
              <a:buClr>
                <a:srgbClr val="84AA33"/>
              </a:buClr>
              <a:buSzPts val="1800"/>
              <a:buFont typeface="Noto Sans Symbols"/>
              <a:buChar char="⚫"/>
              <a:defRPr b="0" i="0" sz="18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71" name="Google Shape;71;p8"/>
          <p:cNvSpPr txBox="1"/>
          <p:nvPr>
            <p:ph idx="2" type="body"/>
          </p:nvPr>
        </p:nvSpPr>
        <p:spPr>
          <a:xfrm>
            <a:off x="5276088" y="1524000"/>
            <a:ext cx="3657600" cy="4663440"/>
          </a:xfrm>
          <a:prstGeom prst="rect">
            <a:avLst/>
          </a:prstGeom>
          <a:noFill/>
          <a:ln>
            <a:noFill/>
          </a:ln>
        </p:spPr>
        <p:txBody>
          <a:bodyPr anchorCtr="0" anchor="t" bIns="91425" lIns="91425" spcFirstLastPara="1" rIns="91425" wrap="square" tIns="91425">
            <a:noAutofit/>
          </a:bodyPr>
          <a:lstStyle>
            <a:lvl1pPr indent="-370840" lvl="0" marL="457200" marR="0" rtl="0" algn="l">
              <a:lnSpc>
                <a:spcPct val="100000"/>
              </a:lnSpc>
              <a:spcBef>
                <a:spcPts val="600"/>
              </a:spcBef>
              <a:spcAft>
                <a:spcPts val="0"/>
              </a:spcAft>
              <a:buClr>
                <a:schemeClr val="accent1"/>
              </a:buClr>
              <a:buSzPts val="2240"/>
              <a:buFont typeface="Noto Sans Symbols"/>
              <a:buChar char="●"/>
              <a:defRPr b="0" i="0" sz="2800" u="none" cap="none" strike="noStrike">
                <a:solidFill>
                  <a:schemeClr val="dk1"/>
                </a:solidFill>
                <a:latin typeface="Cabin"/>
                <a:ea typeface="Cabin"/>
                <a:cs typeface="Cabin"/>
                <a:sym typeface="Cabin"/>
              </a:defRPr>
            </a:lvl1pPr>
            <a:lvl2pPr indent="-381000" lvl="1" marL="914400" marR="0" rtl="0" algn="l">
              <a:lnSpc>
                <a:spcPct val="100000"/>
              </a:lnSpc>
              <a:spcBef>
                <a:spcPts val="550"/>
              </a:spcBef>
              <a:spcAft>
                <a:spcPts val="0"/>
              </a:spcAft>
              <a:buClr>
                <a:schemeClr val="accent1"/>
              </a:buClr>
              <a:buSzPts val="2400"/>
              <a:buFont typeface="Verdana"/>
              <a:buChar char="◦"/>
              <a:defRPr b="0" i="0" sz="2400" u="none" cap="none" strike="noStrike">
                <a:solidFill>
                  <a:schemeClr val="dk1"/>
                </a:solidFill>
                <a:latin typeface="Cabin"/>
                <a:ea typeface="Cabin"/>
                <a:cs typeface="Cabin"/>
                <a:sym typeface="Cabin"/>
              </a:defRPr>
            </a:lvl2pPr>
            <a:lvl3pPr indent="-355600" lvl="2" marL="1371600" marR="0" rtl="0" algn="l">
              <a:lnSpc>
                <a:spcPct val="100000"/>
              </a:lnSpc>
              <a:spcBef>
                <a:spcPts val="400"/>
              </a:spcBef>
              <a:spcAft>
                <a:spcPts val="0"/>
              </a:spcAft>
              <a:buClr>
                <a:schemeClr val="accent2"/>
              </a:buClr>
              <a:buSzPts val="2000"/>
              <a:buFont typeface="Noto Sans Symbols"/>
              <a:buChar char="⚫"/>
              <a:defRPr b="0" i="0" sz="2000" u="none" cap="none" strike="noStrike">
                <a:solidFill>
                  <a:schemeClr val="dk1"/>
                </a:solidFill>
                <a:latin typeface="Cabin"/>
                <a:ea typeface="Cabin"/>
                <a:cs typeface="Cabin"/>
                <a:sym typeface="Cabin"/>
              </a:defRPr>
            </a:lvl3pPr>
            <a:lvl4pPr indent="-342900" lvl="3" marL="1828800" marR="0" rtl="0" algn="l">
              <a:lnSpc>
                <a:spcPct val="100000"/>
              </a:lnSpc>
              <a:spcBef>
                <a:spcPts val="360"/>
              </a:spcBef>
              <a:spcAft>
                <a:spcPts val="0"/>
              </a:spcAft>
              <a:buClr>
                <a:srgbClr val="C32D2E"/>
              </a:buClr>
              <a:buSzPts val="1800"/>
              <a:buFont typeface="Noto Sans Symbols"/>
              <a:buChar char="⚫"/>
              <a:defRPr b="0" i="0" sz="1800" u="none" cap="none" strike="noStrike">
                <a:solidFill>
                  <a:schemeClr val="dk1"/>
                </a:solidFill>
                <a:latin typeface="Cabin"/>
                <a:ea typeface="Cabin"/>
                <a:cs typeface="Cabin"/>
                <a:sym typeface="Cabin"/>
              </a:defRPr>
            </a:lvl4pPr>
            <a:lvl5pPr indent="-342900" lvl="4" marL="2286000" marR="0" rtl="0" algn="l">
              <a:lnSpc>
                <a:spcPct val="100000"/>
              </a:lnSpc>
              <a:spcBef>
                <a:spcPts val="360"/>
              </a:spcBef>
              <a:spcAft>
                <a:spcPts val="0"/>
              </a:spcAft>
              <a:buClr>
                <a:srgbClr val="84AA33"/>
              </a:buClr>
              <a:buSzPts val="1800"/>
              <a:buFont typeface="Noto Sans Symbols"/>
              <a:buChar char="⚫"/>
              <a:defRPr b="0" i="0" sz="18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72" name="Google Shape;72;p8"/>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73" name="Google Shape;73;p8"/>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74" name="Google Shape;74;p8"/>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3.jpg"/><Relationship Id="rId2" Type="http://schemas.openxmlformats.org/officeDocument/2006/relationships/image" Target="../media/image1.png"/><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p:nvPr/>
        </p:nvSpPr>
        <p:spPr>
          <a:xfrm>
            <a:off x="-815975" y="-815975"/>
            <a:ext cx="1638300" cy="1638300"/>
          </a:xfrm>
          <a:custGeom>
            <a:rect b="b" l="l" r="r" t="t"/>
            <a:pathLst>
              <a:path extrusionOk="0" h="120000" w="120000">
                <a:moveTo>
                  <a:pt x="120000" y="60000"/>
                </a:moveTo>
                <a:cubicBezTo>
                  <a:pt x="120000" y="93151"/>
                  <a:pt x="93114" y="120020"/>
                  <a:pt x="59963" y="120000"/>
                </a:cubicBezTo>
                <a:cubicBezTo>
                  <a:pt x="59975" y="100000"/>
                  <a:pt x="59987" y="80000"/>
                  <a:pt x="60000" y="60000"/>
                </a:cubicBezTo>
                <a:lnTo>
                  <a:pt x="120000" y="60000"/>
                </a:lnTo>
                <a:close/>
              </a:path>
            </a:pathLst>
          </a:custGeom>
          <a:solidFill>
            <a:srgbClr val="FEFAF4">
              <a:alpha val="32156"/>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11" name="Google Shape;11;p1"/>
          <p:cNvSpPr/>
          <p:nvPr/>
        </p:nvSpPr>
        <p:spPr>
          <a:xfrm>
            <a:off x="168275" y="20637"/>
            <a:ext cx="1703387" cy="1703387"/>
          </a:xfrm>
          <a:prstGeom prst="ellipse">
            <a:avLst/>
          </a:prstGeom>
          <a:noFill/>
          <a:ln cap="rnd" cmpd="sng" w="27300">
            <a:solidFill>
              <a:srgbClr val="FFF6DB"/>
            </a:solidFill>
            <a:prstDash val="solid"/>
            <a:miter lim="8000"/>
            <a:headEnd len="sm" w="sm" type="none"/>
            <a:tailEnd len="sm" w="sm" type="none"/>
          </a:ln>
          <a:effectLst>
            <a:outerShdw blurRad="63500" dir="5400000" dist="25400">
              <a:srgbClr val="AFA58D">
                <a:alpha val="84313"/>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nvGrpSpPr>
          <p:cNvPr id="12" name="Google Shape;12;p1"/>
          <p:cNvGrpSpPr/>
          <p:nvPr/>
        </p:nvGrpSpPr>
        <p:grpSpPr>
          <a:xfrm>
            <a:off x="171450" y="1042987"/>
            <a:ext cx="1157287" cy="1150937"/>
            <a:chOff x="171450" y="1042987"/>
            <a:chExt cx="1157287" cy="1150937"/>
          </a:xfrm>
        </p:grpSpPr>
        <p:pic>
          <p:nvPicPr>
            <p:cNvPr id="13" name="Google Shape;13;p1"/>
            <p:cNvPicPr preferRelativeResize="0"/>
            <p:nvPr/>
          </p:nvPicPr>
          <p:blipFill rotWithShape="1">
            <a:blip r:embed="rId2">
              <a:alphaModFix/>
            </a:blip>
            <a:srcRect b="0" l="0" r="0" t="0"/>
            <a:stretch/>
          </p:blipFill>
          <p:spPr>
            <a:xfrm>
              <a:off x="171450" y="1042987"/>
              <a:ext cx="1157287" cy="1150937"/>
            </a:xfrm>
            <a:prstGeom prst="rect">
              <a:avLst/>
            </a:prstGeom>
            <a:noFill/>
            <a:ln>
              <a:noFill/>
            </a:ln>
          </p:spPr>
        </p:pic>
        <p:sp>
          <p:nvSpPr>
            <p:cNvPr id="14" name="Google Shape;14;p1"/>
            <p:cNvSpPr txBox="1"/>
            <p:nvPr/>
          </p:nvSpPr>
          <p:spPr>
            <a:xfrm rot="2280000">
              <a:off x="347662" y="1216025"/>
              <a:ext cx="795337" cy="779462"/>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sp>
        <p:nvSpPr>
          <p:cNvPr id="15" name="Google Shape;15;p1"/>
          <p:cNvSpPr txBox="1"/>
          <p:nvPr/>
        </p:nvSpPr>
        <p:spPr>
          <a:xfrm>
            <a:off x="1012825" y="0"/>
            <a:ext cx="813117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16" name="Google Shape;16;p1"/>
          <p:cNvSpPr txBox="1"/>
          <p:nvPr/>
        </p:nvSpPr>
        <p:spPr>
          <a:xfrm>
            <a:off x="1014412" y="0"/>
            <a:ext cx="73025" cy="6858000"/>
          </a:xfrm>
          <a:prstGeom prst="rect">
            <a:avLst/>
          </a:prstGeom>
          <a:solidFill>
            <a:schemeClr val="lt1"/>
          </a:solidFill>
          <a:ln>
            <a:noFill/>
          </a:ln>
          <a:effectLst>
            <a:outerShdw blurRad="63500" dir="10800000" dist="38000">
              <a:srgbClr val="706B5F">
                <a:alpha val="24313"/>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nvGrpSpPr>
          <p:cNvPr id="17" name="Google Shape;17;p1"/>
          <p:cNvGrpSpPr/>
          <p:nvPr/>
        </p:nvGrpSpPr>
        <p:grpSpPr>
          <a:xfrm>
            <a:off x="914400" y="1408112"/>
            <a:ext cx="225425" cy="219075"/>
            <a:chOff x="914400" y="1408112"/>
            <a:chExt cx="225425" cy="219075"/>
          </a:xfrm>
        </p:grpSpPr>
        <p:pic>
          <p:nvPicPr>
            <p:cNvPr id="18" name="Google Shape;18;p1"/>
            <p:cNvPicPr preferRelativeResize="0"/>
            <p:nvPr/>
          </p:nvPicPr>
          <p:blipFill rotWithShape="1">
            <a:blip r:embed="rId3">
              <a:alphaModFix/>
            </a:blip>
            <a:srcRect b="0" l="0" r="0" t="0"/>
            <a:stretch/>
          </p:blipFill>
          <p:spPr>
            <a:xfrm>
              <a:off x="914400" y="1408112"/>
              <a:ext cx="225425" cy="219075"/>
            </a:xfrm>
            <a:prstGeom prst="rect">
              <a:avLst/>
            </a:prstGeom>
            <a:noFill/>
            <a:ln>
              <a:noFill/>
            </a:ln>
          </p:spPr>
        </p:pic>
        <p:sp>
          <p:nvSpPr>
            <p:cNvPr id="19" name="Google Shape;19;p1"/>
            <p:cNvSpPr txBox="1"/>
            <p:nvPr/>
          </p:nvSpPr>
          <p:spPr>
            <a:xfrm>
              <a:off x="952500" y="1444625"/>
              <a:ext cx="149225" cy="1492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sp>
        <p:nvSpPr>
          <p:cNvPr id="20" name="Google Shape;20;p1"/>
          <p:cNvSpPr/>
          <p:nvPr/>
        </p:nvSpPr>
        <p:spPr>
          <a:xfrm>
            <a:off x="1157287" y="1344612"/>
            <a:ext cx="63500" cy="65087"/>
          </a:xfrm>
          <a:prstGeom prst="ellipse">
            <a:avLst/>
          </a:prstGeom>
          <a:noFill/>
          <a:ln cap="rnd" cmpd="sng" w="12700">
            <a:solidFill>
              <a:srgbClr val="307F93">
                <a:alpha val="59215"/>
              </a:srgbClr>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21" name="Google Shape;21;p1"/>
          <p:cNvSpPr txBox="1"/>
          <p:nvPr>
            <p:ph type="title"/>
          </p:nvPr>
        </p:nvSpPr>
        <p:spPr>
          <a:xfrm>
            <a:off x="1435100" y="274637"/>
            <a:ext cx="749935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22" name="Google Shape;22;p1"/>
          <p:cNvSpPr txBox="1"/>
          <p:nvPr>
            <p:ph idx="1" type="body"/>
          </p:nvPr>
        </p:nvSpPr>
        <p:spPr>
          <a:xfrm>
            <a:off x="1435100" y="1447800"/>
            <a:ext cx="7499350" cy="4800600"/>
          </a:xfrm>
          <a:prstGeom prst="rect">
            <a:avLst/>
          </a:prstGeom>
          <a:noFill/>
          <a:ln>
            <a:noFill/>
          </a:ln>
        </p:spPr>
        <p:txBody>
          <a:bodyPr anchorCtr="0" anchor="t" bIns="91425" lIns="91425" spcFirstLastPara="1" rIns="91425" wrap="square" tIns="91425">
            <a:no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Cabin"/>
                <a:ea typeface="Cabin"/>
                <a:cs typeface="Cabin"/>
                <a:sym typeface="Cabin"/>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Cabin"/>
                <a:ea typeface="Cabin"/>
                <a:cs typeface="Cabin"/>
                <a:sym typeface="Cabin"/>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Cabin"/>
                <a:ea typeface="Cabin"/>
                <a:cs typeface="Cabin"/>
                <a:sym typeface="Cabin"/>
              </a:defRPr>
            </a:lvl3pPr>
            <a:lvl4pPr indent="-355600" lvl="3" marL="1828800" marR="0" rtl="0" algn="l">
              <a:lnSpc>
                <a:spcPct val="100000"/>
              </a:lnSpc>
              <a:spcBef>
                <a:spcPts val="400"/>
              </a:spcBef>
              <a:spcAft>
                <a:spcPts val="0"/>
              </a:spcAft>
              <a:buClr>
                <a:srgbClr val="C32D2E"/>
              </a:buClr>
              <a:buSzPts val="2000"/>
              <a:buFont typeface="Noto Sans Symbols"/>
              <a:buChar char="⚫"/>
              <a:defRPr b="0" i="0" sz="2000" u="none" cap="none" strike="noStrike">
                <a:solidFill>
                  <a:schemeClr val="dk1"/>
                </a:solidFill>
                <a:latin typeface="Cabin"/>
                <a:ea typeface="Cabin"/>
                <a:cs typeface="Cabin"/>
                <a:sym typeface="Cabin"/>
              </a:defRPr>
            </a:lvl4pPr>
            <a:lvl5pPr indent="-355600" lvl="4" marL="2286000" marR="0" rtl="0" algn="l">
              <a:lnSpc>
                <a:spcPct val="100000"/>
              </a:lnSpc>
              <a:spcBef>
                <a:spcPts val="400"/>
              </a:spcBef>
              <a:spcAft>
                <a:spcPts val="0"/>
              </a:spcAft>
              <a:buClr>
                <a:srgbClr val="84AA33"/>
              </a:buClr>
              <a:buSzPts val="2000"/>
              <a:buFont typeface="Noto Sans Symbols"/>
              <a:buChar char="⚫"/>
              <a:defRPr b="0" i="0" sz="20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23" name="Google Shape;23;p1"/>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24" name="Google Shape;24;p1"/>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25" name="Google Shape;25;p1"/>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32" name="Shape 32"/>
        <p:cNvGrpSpPr/>
        <p:nvPr/>
      </p:nvGrpSpPr>
      <p:grpSpPr>
        <a:xfrm>
          <a:off x="0" y="0"/>
          <a:ext cx="0" cy="0"/>
          <a:chOff x="0" y="0"/>
          <a:chExt cx="0" cy="0"/>
        </a:xfrm>
      </p:grpSpPr>
      <p:sp>
        <p:nvSpPr>
          <p:cNvPr id="33" name="Google Shape;33;p3"/>
          <p:cNvSpPr/>
          <p:nvPr/>
        </p:nvSpPr>
        <p:spPr>
          <a:xfrm>
            <a:off x="-815975" y="-815975"/>
            <a:ext cx="1638300" cy="1638300"/>
          </a:xfrm>
          <a:custGeom>
            <a:rect b="b" l="l" r="r" t="t"/>
            <a:pathLst>
              <a:path extrusionOk="0" h="120000" w="120000">
                <a:moveTo>
                  <a:pt x="120000" y="60000"/>
                </a:moveTo>
                <a:cubicBezTo>
                  <a:pt x="120000" y="93151"/>
                  <a:pt x="93114" y="120020"/>
                  <a:pt x="59963" y="120000"/>
                </a:cubicBezTo>
                <a:cubicBezTo>
                  <a:pt x="59975" y="100000"/>
                  <a:pt x="59987" y="80000"/>
                  <a:pt x="60000" y="60000"/>
                </a:cubicBezTo>
                <a:lnTo>
                  <a:pt x="120000" y="60000"/>
                </a:lnTo>
                <a:close/>
              </a:path>
            </a:pathLst>
          </a:custGeom>
          <a:solidFill>
            <a:srgbClr val="FEFAF4">
              <a:alpha val="32156"/>
            </a:srgbClr>
          </a:solidFill>
          <a:ln cap="rnd" cmpd="sng" w="9525">
            <a:solidFill>
              <a:srgbClr val="D2C39E"/>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34" name="Google Shape;34;p3"/>
          <p:cNvSpPr/>
          <p:nvPr/>
        </p:nvSpPr>
        <p:spPr>
          <a:xfrm>
            <a:off x="168275" y="20637"/>
            <a:ext cx="1703387" cy="1703387"/>
          </a:xfrm>
          <a:prstGeom prst="ellipse">
            <a:avLst/>
          </a:prstGeom>
          <a:noFill/>
          <a:ln cap="rnd" cmpd="sng" w="27300">
            <a:solidFill>
              <a:srgbClr val="FFF6DB"/>
            </a:solidFill>
            <a:prstDash val="solid"/>
            <a:miter lim="8000"/>
            <a:headEnd len="sm" w="sm" type="none"/>
            <a:tailEnd len="sm" w="sm" type="none"/>
          </a:ln>
          <a:effectLst>
            <a:outerShdw blurRad="63500" dir="5400000" dist="25400">
              <a:srgbClr val="AFA58D">
                <a:alpha val="84313"/>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nvGrpSpPr>
          <p:cNvPr id="35" name="Google Shape;35;p3"/>
          <p:cNvGrpSpPr/>
          <p:nvPr/>
        </p:nvGrpSpPr>
        <p:grpSpPr>
          <a:xfrm>
            <a:off x="171450" y="1042987"/>
            <a:ext cx="1157287" cy="1150937"/>
            <a:chOff x="171450" y="1042987"/>
            <a:chExt cx="1157287" cy="1150937"/>
          </a:xfrm>
        </p:grpSpPr>
        <p:pic>
          <p:nvPicPr>
            <p:cNvPr id="36" name="Google Shape;36;p3"/>
            <p:cNvPicPr preferRelativeResize="0"/>
            <p:nvPr/>
          </p:nvPicPr>
          <p:blipFill rotWithShape="1">
            <a:blip r:embed="rId2">
              <a:alphaModFix/>
            </a:blip>
            <a:srcRect b="0" l="0" r="0" t="0"/>
            <a:stretch/>
          </p:blipFill>
          <p:spPr>
            <a:xfrm>
              <a:off x="171450" y="1042987"/>
              <a:ext cx="1157287" cy="1150937"/>
            </a:xfrm>
            <a:prstGeom prst="rect">
              <a:avLst/>
            </a:prstGeom>
            <a:noFill/>
            <a:ln>
              <a:noFill/>
            </a:ln>
          </p:spPr>
        </p:pic>
        <p:sp>
          <p:nvSpPr>
            <p:cNvPr id="37" name="Google Shape;37;p3"/>
            <p:cNvSpPr txBox="1"/>
            <p:nvPr/>
          </p:nvSpPr>
          <p:spPr>
            <a:xfrm rot="2280000">
              <a:off x="347662" y="1216025"/>
              <a:ext cx="795337" cy="779462"/>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grpSp>
      <p:sp>
        <p:nvSpPr>
          <p:cNvPr id="38" name="Google Shape;38;p3"/>
          <p:cNvSpPr txBox="1"/>
          <p:nvPr/>
        </p:nvSpPr>
        <p:spPr>
          <a:xfrm>
            <a:off x="1012825" y="0"/>
            <a:ext cx="813117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
        <p:nvSpPr>
          <p:cNvPr id="39" name="Google Shape;39;p3"/>
          <p:cNvSpPr txBox="1"/>
          <p:nvPr>
            <p:ph type="title"/>
          </p:nvPr>
        </p:nvSpPr>
        <p:spPr>
          <a:xfrm>
            <a:off x="1435100" y="274637"/>
            <a:ext cx="7499350" cy="11430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1pPr>
            <a:lvl2pPr lvl="1"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2pPr>
            <a:lvl3pPr lvl="2"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3pPr>
            <a:lvl4pPr lvl="3"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4pPr>
            <a:lvl5pPr lvl="4"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5pPr>
            <a:lvl6pPr lvl="5"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6pPr>
            <a:lvl7pPr lvl="6"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7pPr>
            <a:lvl8pPr lvl="7"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8pPr>
            <a:lvl9pPr lvl="8" marR="0" rtl="0" algn="l">
              <a:lnSpc>
                <a:spcPct val="100000"/>
              </a:lnSpc>
              <a:spcBef>
                <a:spcPts val="0"/>
              </a:spcBef>
              <a:spcAft>
                <a:spcPts val="0"/>
              </a:spcAft>
              <a:buClr>
                <a:srgbClr val="000000"/>
              </a:buClr>
              <a:buSzPts val="1400"/>
              <a:buFont typeface="Arial"/>
              <a:buNone/>
              <a:defRPr b="0" i="0" sz="4300" u="none" cap="none" strike="noStrike">
                <a:solidFill>
                  <a:srgbClr val="572314"/>
                </a:solidFill>
                <a:latin typeface="Cabin"/>
                <a:ea typeface="Cabin"/>
                <a:cs typeface="Cabin"/>
                <a:sym typeface="Cabin"/>
              </a:defRPr>
            </a:lvl9pPr>
          </a:lstStyle>
          <a:p/>
        </p:txBody>
      </p:sp>
      <p:sp>
        <p:nvSpPr>
          <p:cNvPr id="40" name="Google Shape;40;p3"/>
          <p:cNvSpPr txBox="1"/>
          <p:nvPr>
            <p:ph idx="1" type="body"/>
          </p:nvPr>
        </p:nvSpPr>
        <p:spPr>
          <a:xfrm>
            <a:off x="1435100" y="1447800"/>
            <a:ext cx="7499350" cy="4800600"/>
          </a:xfrm>
          <a:prstGeom prst="rect">
            <a:avLst/>
          </a:prstGeom>
          <a:noFill/>
          <a:ln>
            <a:noFill/>
          </a:ln>
        </p:spPr>
        <p:txBody>
          <a:bodyPr anchorCtr="0" anchor="t" bIns="91425" lIns="91425" spcFirstLastPara="1" rIns="91425" wrap="square" tIns="91425">
            <a:noAutofit/>
          </a:bodyPr>
          <a:lstStyle>
            <a:lvl1pPr indent="-391160" lvl="0" marL="457200" marR="0" rtl="0" algn="l">
              <a:lnSpc>
                <a:spcPct val="100000"/>
              </a:lnSpc>
              <a:spcBef>
                <a:spcPts val="600"/>
              </a:spcBef>
              <a:spcAft>
                <a:spcPts val="0"/>
              </a:spcAft>
              <a:buClr>
                <a:schemeClr val="accent1"/>
              </a:buClr>
              <a:buSzPts val="2560"/>
              <a:buFont typeface="Noto Sans Symbols"/>
              <a:buChar char="●"/>
              <a:defRPr b="0" i="0" sz="3200" u="none" cap="none" strike="noStrike">
                <a:solidFill>
                  <a:schemeClr val="dk1"/>
                </a:solidFill>
                <a:latin typeface="Cabin"/>
                <a:ea typeface="Cabin"/>
                <a:cs typeface="Cabin"/>
                <a:sym typeface="Cabin"/>
              </a:defRPr>
            </a:lvl1pPr>
            <a:lvl2pPr indent="-406400" lvl="1" marL="914400" marR="0" rtl="0" algn="l">
              <a:lnSpc>
                <a:spcPct val="100000"/>
              </a:lnSpc>
              <a:spcBef>
                <a:spcPts val="550"/>
              </a:spcBef>
              <a:spcAft>
                <a:spcPts val="0"/>
              </a:spcAft>
              <a:buClr>
                <a:schemeClr val="accent1"/>
              </a:buClr>
              <a:buSzPts val="2800"/>
              <a:buFont typeface="Verdana"/>
              <a:buChar char="◦"/>
              <a:defRPr b="0" i="0" sz="2800" u="none" cap="none" strike="noStrike">
                <a:solidFill>
                  <a:schemeClr val="dk1"/>
                </a:solidFill>
                <a:latin typeface="Cabin"/>
                <a:ea typeface="Cabin"/>
                <a:cs typeface="Cabin"/>
                <a:sym typeface="Cabin"/>
              </a:defRPr>
            </a:lvl2pPr>
            <a:lvl3pPr indent="-381000" lvl="2" marL="1371600" marR="0" rtl="0" algn="l">
              <a:lnSpc>
                <a:spcPct val="100000"/>
              </a:lnSpc>
              <a:spcBef>
                <a:spcPts val="480"/>
              </a:spcBef>
              <a:spcAft>
                <a:spcPts val="0"/>
              </a:spcAft>
              <a:buClr>
                <a:schemeClr val="accent2"/>
              </a:buClr>
              <a:buSzPts val="2400"/>
              <a:buFont typeface="Noto Sans Symbols"/>
              <a:buChar char="⚫"/>
              <a:defRPr b="0" i="0" sz="2400" u="none" cap="none" strike="noStrike">
                <a:solidFill>
                  <a:schemeClr val="dk1"/>
                </a:solidFill>
                <a:latin typeface="Cabin"/>
                <a:ea typeface="Cabin"/>
                <a:cs typeface="Cabin"/>
                <a:sym typeface="Cabin"/>
              </a:defRPr>
            </a:lvl3pPr>
            <a:lvl4pPr indent="-355600" lvl="3" marL="1828800" marR="0" rtl="0" algn="l">
              <a:lnSpc>
                <a:spcPct val="100000"/>
              </a:lnSpc>
              <a:spcBef>
                <a:spcPts val="400"/>
              </a:spcBef>
              <a:spcAft>
                <a:spcPts val="0"/>
              </a:spcAft>
              <a:buClr>
                <a:srgbClr val="C32D2E"/>
              </a:buClr>
              <a:buSzPts val="2000"/>
              <a:buFont typeface="Noto Sans Symbols"/>
              <a:buChar char="⚫"/>
              <a:defRPr b="0" i="0" sz="2000" u="none" cap="none" strike="noStrike">
                <a:solidFill>
                  <a:schemeClr val="dk1"/>
                </a:solidFill>
                <a:latin typeface="Cabin"/>
                <a:ea typeface="Cabin"/>
                <a:cs typeface="Cabin"/>
                <a:sym typeface="Cabin"/>
              </a:defRPr>
            </a:lvl4pPr>
            <a:lvl5pPr indent="-355600" lvl="4" marL="2286000" marR="0" rtl="0" algn="l">
              <a:lnSpc>
                <a:spcPct val="100000"/>
              </a:lnSpc>
              <a:spcBef>
                <a:spcPts val="400"/>
              </a:spcBef>
              <a:spcAft>
                <a:spcPts val="0"/>
              </a:spcAft>
              <a:buClr>
                <a:srgbClr val="84AA33"/>
              </a:buClr>
              <a:buSzPts val="2000"/>
              <a:buFont typeface="Noto Sans Symbols"/>
              <a:buChar char="⚫"/>
              <a:defRPr b="0" i="0" sz="2000" u="none" cap="none" strike="noStrike">
                <a:solidFill>
                  <a:schemeClr val="dk1"/>
                </a:solidFill>
                <a:latin typeface="Cabin"/>
                <a:ea typeface="Cabin"/>
                <a:cs typeface="Cabin"/>
                <a:sym typeface="Cabin"/>
              </a:defRPr>
            </a:lvl5pPr>
            <a:lvl6pPr indent="-355600" lvl="5" marL="2743200" marR="0" rtl="0" algn="l">
              <a:lnSpc>
                <a:spcPct val="100000"/>
              </a:lnSpc>
              <a:spcBef>
                <a:spcPts val="400"/>
              </a:spcBef>
              <a:spcAft>
                <a:spcPts val="0"/>
              </a:spcAft>
              <a:buClr>
                <a:schemeClr val="accent5"/>
              </a:buClr>
              <a:buSzPts val="2000"/>
              <a:buFont typeface="Noto Sans Symbols"/>
              <a:buChar char="⚫"/>
              <a:defRPr b="0" i="0" sz="2000" u="none" cap="none" strike="noStrike">
                <a:solidFill>
                  <a:schemeClr val="dk1"/>
                </a:solidFill>
                <a:latin typeface="Cabin"/>
                <a:ea typeface="Cabin"/>
                <a:cs typeface="Cabin"/>
                <a:sym typeface="Cabin"/>
              </a:defRPr>
            </a:lvl6pPr>
            <a:lvl7pPr indent="-355600" lvl="6" marL="32004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7pPr>
            <a:lvl8pPr indent="-355600" lvl="7" marL="36576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8pPr>
            <a:lvl9pPr indent="-355600" lvl="8" marL="4114800" marR="0" rtl="0" algn="l">
              <a:lnSpc>
                <a:spcPct val="100000"/>
              </a:lnSpc>
              <a:spcBef>
                <a:spcPts val="400"/>
              </a:spcBef>
              <a:spcAft>
                <a:spcPts val="0"/>
              </a:spcAft>
              <a:buClr>
                <a:schemeClr val="accent6"/>
              </a:buClr>
              <a:buSzPts val="2000"/>
              <a:buFont typeface="Noto Sans Symbols"/>
              <a:buChar char="⚫"/>
              <a:defRPr b="0" i="0" sz="2000" u="none" cap="none" strike="noStrike">
                <a:solidFill>
                  <a:schemeClr val="dk1"/>
                </a:solidFill>
                <a:latin typeface="Cabin"/>
                <a:ea typeface="Cabin"/>
                <a:cs typeface="Cabin"/>
                <a:sym typeface="Cabin"/>
              </a:defRPr>
            </a:lvl9pPr>
          </a:lstStyle>
          <a:p/>
        </p:txBody>
      </p:sp>
      <p:sp>
        <p:nvSpPr>
          <p:cNvPr id="41" name="Google Shape;41;p3"/>
          <p:cNvSpPr txBox="1"/>
          <p:nvPr>
            <p:ph idx="10" type="dt"/>
          </p:nvPr>
        </p:nvSpPr>
        <p:spPr>
          <a:xfrm>
            <a:off x="3581400" y="6305550"/>
            <a:ext cx="2133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42" name="Google Shape;42;p3"/>
          <p:cNvSpPr txBox="1"/>
          <p:nvPr>
            <p:ph idx="11" type="ftr"/>
          </p:nvPr>
        </p:nvSpPr>
        <p:spPr>
          <a:xfrm>
            <a:off x="5715000" y="6305550"/>
            <a:ext cx="2895600" cy="47625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1400"/>
              <a:buFont typeface="Arial"/>
              <a:buNone/>
              <a:defRPr b="0" i="0" sz="2400" u="none" cap="none" strike="noStrike">
                <a:solidFill>
                  <a:schemeClr val="dk1"/>
                </a:solidFill>
                <a:latin typeface="Times New Roman"/>
                <a:ea typeface="Times New Roman"/>
                <a:cs typeface="Times New Roman"/>
                <a:sym typeface="Times New Roman"/>
              </a:defRPr>
            </a:lvl9pPr>
          </a:lstStyle>
          <a:p/>
        </p:txBody>
      </p:sp>
      <p:sp>
        <p:nvSpPr>
          <p:cNvPr id="43" name="Google Shape;43;p3"/>
          <p:cNvSpPr txBox="1"/>
          <p:nvPr>
            <p:ph idx="12" type="sldNum"/>
          </p:nvPr>
        </p:nvSpPr>
        <p:spPr>
          <a:xfrm>
            <a:off x="8613775" y="6305550"/>
            <a:ext cx="457200" cy="476250"/>
          </a:xfrm>
          <a:prstGeom prst="rect">
            <a:avLst/>
          </a:prstGeom>
          <a:noFill/>
          <a:ln>
            <a:noFill/>
          </a:ln>
        </p:spPr>
        <p:txBody>
          <a:bodyPr anchorCtr="0" anchor="b" bIns="45700" lIns="91425" spcFirstLastPara="1" rIns="91425" wrap="square" tIns="45700">
            <a:noAutofit/>
          </a:bodyPr>
          <a:lstStyle>
            <a:lvl1pPr indent="0" lvl="0"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1pPr>
            <a:lvl2pPr indent="0" lvl="1"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2pPr>
            <a:lvl3pPr indent="0" lvl="2"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3pPr>
            <a:lvl4pPr indent="0" lvl="3"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4pPr>
            <a:lvl5pPr indent="0" lvl="4"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5pPr>
            <a:lvl6pPr indent="0" lvl="5"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6pPr>
            <a:lvl7pPr indent="0" lvl="6"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7pPr>
            <a:lvl8pPr indent="0" lvl="7"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8pPr>
            <a:lvl9pPr indent="0" lvl="8" marL="0" marR="0" rtl="0" algn="ctr">
              <a:lnSpc>
                <a:spcPct val="100000"/>
              </a:lnSpc>
              <a:spcBef>
                <a:spcPts val="0"/>
              </a:spcBef>
              <a:spcAft>
                <a:spcPts val="0"/>
              </a:spcAft>
              <a:buClr>
                <a:srgbClr val="B5A788"/>
              </a:buClr>
              <a:buSzPts val="1200"/>
              <a:buFont typeface="Times New Roman"/>
              <a:buNone/>
              <a:defRPr b="0" i="0" sz="1200" u="none" cap="none" strike="noStrike">
                <a:solidFill>
                  <a:srgbClr val="B5A788"/>
                </a:solidFill>
                <a:latin typeface="Times New Roman"/>
                <a:ea typeface="Times New Roman"/>
                <a:cs typeface="Times New Roman"/>
                <a:sym typeface="Times New Roman"/>
              </a:defRPr>
            </a:lvl9pPr>
          </a:lstStyle>
          <a:p>
            <a:pPr indent="0" lvl="0" marL="0" rtl="0" algn="ct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
        <p:nvSpPr>
          <p:cNvPr id="44" name="Google Shape;44;p3"/>
          <p:cNvSpPr txBox="1"/>
          <p:nvPr/>
        </p:nvSpPr>
        <p:spPr>
          <a:xfrm>
            <a:off x="1014412" y="0"/>
            <a:ext cx="73025" cy="6858000"/>
          </a:xfrm>
          <a:prstGeom prst="rect">
            <a:avLst/>
          </a:prstGeom>
          <a:solidFill>
            <a:schemeClr val="lt1"/>
          </a:solidFill>
          <a:ln>
            <a:noFill/>
          </a:ln>
          <a:effectLst>
            <a:outerShdw blurRad="63500" dir="10800000" dist="38000">
              <a:srgbClr val="706B5F">
                <a:alpha val="24313"/>
              </a:srgbClr>
            </a:outerShdw>
          </a:effectLst>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9"/>
          <p:cNvSpPr/>
          <p:nvPr/>
        </p:nvSpPr>
        <p:spPr>
          <a:xfrm>
            <a:off x="-23812" y="-23812"/>
            <a:ext cx="9191625" cy="690562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2400"/>
              <a:buFont typeface="Cabin"/>
              <a:buNone/>
            </a:pPr>
            <a:r>
              <a:rPr b="0" i="0" lang="en-US" sz="2400" u="none" cap="none" strike="noStrike">
                <a:solidFill>
                  <a:schemeClr val="lt1"/>
                </a:solidFill>
                <a:latin typeface="Cabin"/>
                <a:ea typeface="Cabin"/>
                <a:cs typeface="Cabin"/>
                <a:sym typeface="Cabin"/>
              </a:rPr>
              <a:t>234560</a:t>
            </a:r>
            <a:endParaRPr b="0" i="0" sz="1400" u="none" cap="none" strike="noStrike">
              <a:solidFill>
                <a:srgbClr val="000000"/>
              </a:solidFill>
              <a:latin typeface="Arial"/>
              <a:ea typeface="Arial"/>
              <a:cs typeface="Arial"/>
              <a:sym typeface="Arial"/>
            </a:endParaRPr>
          </a:p>
        </p:txBody>
      </p:sp>
      <p:pic>
        <p:nvPicPr>
          <p:cNvPr descr="mocup nam 1.wmf" id="80" name="Google Shape;80;p9"/>
          <p:cNvPicPr preferRelativeResize="0"/>
          <p:nvPr/>
        </p:nvPicPr>
        <p:blipFill rotWithShape="1">
          <a:blip r:embed="rId3">
            <a:alphaModFix/>
          </a:blip>
          <a:srcRect b="0" l="0" r="0" t="0"/>
          <a:stretch/>
        </p:blipFill>
        <p:spPr>
          <a:xfrm>
            <a:off x="226050" y="-23800"/>
            <a:ext cx="8917950" cy="5029199"/>
          </a:xfrm>
          <a:prstGeom prst="rect">
            <a:avLst/>
          </a:prstGeom>
          <a:noFill/>
          <a:ln>
            <a:noFill/>
          </a:ln>
        </p:spPr>
      </p:pic>
      <p:sp>
        <p:nvSpPr>
          <p:cNvPr id="81" name="Google Shape;81;p9"/>
          <p:cNvSpPr txBox="1"/>
          <p:nvPr/>
        </p:nvSpPr>
        <p:spPr>
          <a:xfrm>
            <a:off x="639725" y="605375"/>
            <a:ext cx="7203600" cy="2594700"/>
          </a:xfrm>
          <a:prstGeom prst="rect">
            <a:avLst/>
          </a:prstGeom>
          <a:noFill/>
          <a:ln>
            <a:noFill/>
          </a:ln>
        </p:spPr>
        <p:txBody>
          <a:bodyPr anchorCtr="0" anchor="t" bIns="46800" lIns="90000" spcFirstLastPara="1" rIns="90000" wrap="square" tIns="46800">
            <a:noAutofit/>
          </a:bodyPr>
          <a:lstStyle/>
          <a:p>
            <a:pPr indent="0" lvl="0" marL="0" marR="0" rtl="0" algn="ctr">
              <a:lnSpc>
                <a:spcPct val="100000"/>
              </a:lnSpc>
              <a:spcBef>
                <a:spcPts val="0"/>
              </a:spcBef>
              <a:spcAft>
                <a:spcPts val="0"/>
              </a:spcAft>
              <a:buNone/>
            </a:pPr>
            <a:r>
              <a:rPr b="1" lang="en-US" sz="4400">
                <a:solidFill>
                  <a:schemeClr val="dk1"/>
                </a:solidFill>
                <a:latin typeface="Times New Roman"/>
                <a:ea typeface="Times New Roman"/>
                <a:cs typeface="Times New Roman"/>
                <a:sym typeface="Times New Roman"/>
              </a:rPr>
              <a:t>Kiểm thử ứng dụng trên SmartPhon</a:t>
            </a:r>
            <a:r>
              <a:rPr b="1" lang="en-US" sz="4800">
                <a:solidFill>
                  <a:schemeClr val="dk1"/>
                </a:solidFill>
                <a:latin typeface="Times New Roman"/>
                <a:ea typeface="Times New Roman"/>
                <a:cs typeface="Times New Roman"/>
                <a:sym typeface="Times New Roman"/>
              </a:rPr>
              <a:t>e</a:t>
            </a:r>
            <a:endParaRPr b="1" sz="4800">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rPr b="1" lang="en-US" sz="4400">
                <a:solidFill>
                  <a:schemeClr val="dk1"/>
                </a:solidFill>
                <a:latin typeface="Times New Roman"/>
                <a:ea typeface="Times New Roman"/>
                <a:cs typeface="Times New Roman"/>
                <a:sym typeface="Times New Roman"/>
              </a:rPr>
              <a:t>(Mobile Application Testing)</a:t>
            </a:r>
            <a:endParaRPr b="0" i="0" sz="4400" u="none" cap="none" strike="noStrike">
              <a:solidFill>
                <a:srgbClr val="000000"/>
              </a:solidFill>
              <a:latin typeface="Arial"/>
              <a:ea typeface="Arial"/>
              <a:cs typeface="Arial"/>
              <a:sym typeface="Arial"/>
            </a:endParaRPr>
          </a:p>
        </p:txBody>
      </p:sp>
    </p:spTree>
  </p:cSld>
  <p:clrMapOvr>
    <a:masterClrMapping/>
  </p:clrMapOvr>
  <p:transition spd="slow">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8"/>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Điện thoại thông minh (Smart phone): </a:t>
            </a:r>
            <a:endParaRPr b="1" sz="2400">
              <a:highlight>
                <a:srgbClr val="FFFFFF"/>
              </a:highlight>
              <a:latin typeface="Tahoma"/>
              <a:ea typeface="Tahoma"/>
              <a:cs typeface="Tahoma"/>
              <a:sym typeface="Tahoma"/>
            </a:endParaRPr>
          </a:p>
          <a:p>
            <a:pPr indent="0" lvl="0" marL="457200" marR="0" rtl="0" algn="just">
              <a:lnSpc>
                <a:spcPct val="150000"/>
              </a:lnSpc>
              <a:spcBef>
                <a:spcPts val="600"/>
              </a:spcBef>
              <a:spcAft>
                <a:spcPts val="0"/>
              </a:spcAft>
              <a:buNone/>
            </a:pPr>
            <a:r>
              <a:t/>
            </a:r>
            <a:endParaRPr sz="2400">
              <a:highlight>
                <a:srgbClr val="FFFFFF"/>
              </a:highlight>
              <a:latin typeface="Tahoma"/>
              <a:ea typeface="Tahoma"/>
              <a:cs typeface="Tahoma"/>
              <a:sym typeface="Tahoma"/>
            </a:endParaRPr>
          </a:p>
        </p:txBody>
      </p:sp>
      <p:sp>
        <p:nvSpPr>
          <p:cNvPr id="137" name="Google Shape;137;p18"/>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pic>
        <p:nvPicPr>
          <p:cNvPr id="138" name="Google Shape;138;p18"/>
          <p:cNvPicPr preferRelativeResize="0"/>
          <p:nvPr/>
        </p:nvPicPr>
        <p:blipFill>
          <a:blip r:embed="rId3">
            <a:alphaModFix/>
          </a:blip>
          <a:stretch>
            <a:fillRect/>
          </a:stretch>
        </p:blipFill>
        <p:spPr>
          <a:xfrm>
            <a:off x="1617275" y="2494750"/>
            <a:ext cx="6734900" cy="3787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9"/>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Điện thoại thông minh (Smart phone)</a:t>
            </a:r>
            <a:r>
              <a:rPr b="1" lang="en-US" sz="2400">
                <a:highlight>
                  <a:srgbClr val="FFFFFF"/>
                </a:highlight>
                <a:latin typeface="Tahoma"/>
                <a:ea typeface="Tahoma"/>
                <a:cs typeface="Tahoma"/>
                <a:sym typeface="Tahoma"/>
              </a:rPr>
              <a:t>: </a:t>
            </a:r>
            <a:endParaRPr b="1" sz="2400">
              <a:highlight>
                <a:srgbClr val="FFFFFF"/>
              </a:highlight>
              <a:latin typeface="Tahoma"/>
              <a:ea typeface="Tahoma"/>
              <a:cs typeface="Tahoma"/>
              <a:sym typeface="Tahoma"/>
            </a:endParaRPr>
          </a:p>
          <a:p>
            <a:pPr indent="-381000" lvl="0" marL="457200" marR="0" rtl="0" algn="just">
              <a:lnSpc>
                <a:spcPct val="150000"/>
              </a:lnSpc>
              <a:spcBef>
                <a:spcPts val="600"/>
              </a:spcBef>
              <a:spcAft>
                <a:spcPts val="0"/>
              </a:spcAft>
              <a:buSzPts val="2400"/>
              <a:buFont typeface="Tahoma"/>
              <a:buChar char="-"/>
            </a:pPr>
            <a:r>
              <a:rPr lang="en-US" sz="2400">
                <a:highlight>
                  <a:srgbClr val="FFFFFF"/>
                </a:highlight>
                <a:latin typeface="Tahoma"/>
                <a:ea typeface="Tahoma"/>
                <a:cs typeface="Tahoma"/>
                <a:sym typeface="Tahoma"/>
              </a:rPr>
              <a:t>Được thiết kế để chạy nhiều ứng dụng khác nhau ngoài các dịch vụ liên quan đến điện thoại.</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Được dùng cho: Truy cập Website, xem video, chơi game, đọc ebook, chạy ứng dụng, ...</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Ví dụ: Samsung, Apple, Sony...</a:t>
            </a:r>
            <a:endParaRPr sz="2400">
              <a:highlight>
                <a:srgbClr val="FFFFFF"/>
              </a:highlight>
              <a:latin typeface="Tahoma"/>
              <a:ea typeface="Tahoma"/>
              <a:cs typeface="Tahoma"/>
              <a:sym typeface="Tahoma"/>
            </a:endParaRPr>
          </a:p>
        </p:txBody>
      </p:sp>
      <p:sp>
        <p:nvSpPr>
          <p:cNvPr id="144" name="Google Shape;144;p19"/>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the mobile app</a:t>
            </a:r>
            <a:r>
              <a:rPr b="1" lang="en-US" sz="3000">
                <a:highlight>
                  <a:srgbClr val="FFFFFF"/>
                </a:highlight>
                <a:latin typeface="Tahoma"/>
                <a:ea typeface="Tahoma"/>
                <a:cs typeface="Tahoma"/>
                <a:sym typeface="Tahoma"/>
              </a:rPr>
              <a:t>:</a:t>
            </a:r>
            <a:endParaRPr sz="3000">
              <a:highlight>
                <a:schemeClr val="lt1"/>
              </a:highlight>
              <a:latin typeface="Tahoma"/>
              <a:ea typeface="Tahoma"/>
              <a:cs typeface="Tahoma"/>
              <a:sym typeface="Tahoma"/>
            </a:endParaRPr>
          </a:p>
          <a:p>
            <a:pPr indent="-419100" lvl="0" marL="457200" rtl="0" algn="just">
              <a:lnSpc>
                <a:spcPct val="150000"/>
              </a:lnSpc>
              <a:spcBef>
                <a:spcPts val="600"/>
              </a:spcBef>
              <a:spcAft>
                <a:spcPts val="0"/>
              </a:spcAft>
              <a:buSzPts val="3000"/>
              <a:buFont typeface="Tahoma"/>
              <a:buChar char="❖"/>
            </a:pPr>
            <a:r>
              <a:rPr lang="en-US" sz="3000">
                <a:highlight>
                  <a:schemeClr val="lt1"/>
                </a:highlight>
                <a:latin typeface="Tahoma"/>
                <a:ea typeface="Tahoma"/>
                <a:cs typeface="Tahoma"/>
                <a:sym typeface="Tahoma"/>
              </a:rPr>
              <a:t>Web app (ứng dụng web)</a:t>
            </a:r>
            <a:endParaRPr sz="3000">
              <a:highlight>
                <a:schemeClr val="lt1"/>
              </a:highlight>
              <a:latin typeface="Tahoma"/>
              <a:ea typeface="Tahoma"/>
              <a:cs typeface="Tahoma"/>
              <a:sym typeface="Tahoma"/>
            </a:endParaRPr>
          </a:p>
          <a:p>
            <a:pPr indent="-419100" lvl="0" marL="457200" rtl="0" algn="just">
              <a:lnSpc>
                <a:spcPct val="150000"/>
              </a:lnSpc>
              <a:spcBef>
                <a:spcPts val="0"/>
              </a:spcBef>
              <a:spcAft>
                <a:spcPts val="0"/>
              </a:spcAft>
              <a:buSzPts val="3000"/>
              <a:buFont typeface="Tahoma"/>
              <a:buChar char="❖"/>
            </a:pPr>
            <a:r>
              <a:rPr lang="en-US" sz="3000">
                <a:highlight>
                  <a:schemeClr val="lt1"/>
                </a:highlight>
                <a:latin typeface="Tahoma"/>
                <a:ea typeface="Tahoma"/>
                <a:cs typeface="Tahoma"/>
                <a:sym typeface="Tahoma"/>
              </a:rPr>
              <a:t>Native app </a:t>
            </a:r>
            <a:r>
              <a:rPr lang="en-US" sz="3000">
                <a:latin typeface="Tahoma"/>
                <a:ea typeface="Tahoma"/>
                <a:cs typeface="Tahoma"/>
                <a:sym typeface="Tahoma"/>
              </a:rPr>
              <a:t>(ứng dụng gốc)</a:t>
            </a:r>
            <a:endParaRPr sz="3000">
              <a:highlight>
                <a:schemeClr val="lt1"/>
              </a:highlight>
              <a:latin typeface="Tahoma"/>
              <a:ea typeface="Tahoma"/>
              <a:cs typeface="Tahoma"/>
              <a:sym typeface="Tahoma"/>
            </a:endParaRPr>
          </a:p>
          <a:p>
            <a:pPr indent="-419100" lvl="0" marL="457200" rtl="0" algn="just">
              <a:lnSpc>
                <a:spcPct val="150000"/>
              </a:lnSpc>
              <a:spcBef>
                <a:spcPts val="0"/>
              </a:spcBef>
              <a:spcAft>
                <a:spcPts val="0"/>
              </a:spcAft>
              <a:buSzPts val="3000"/>
              <a:buFont typeface="Tahoma"/>
              <a:buChar char="❖"/>
            </a:pPr>
            <a:r>
              <a:rPr lang="en-US" sz="3000">
                <a:highlight>
                  <a:schemeClr val="lt1"/>
                </a:highlight>
                <a:latin typeface="Tahoma"/>
                <a:ea typeface="Tahoma"/>
                <a:cs typeface="Tahoma"/>
                <a:sym typeface="Tahoma"/>
              </a:rPr>
              <a:t>Hybrid app (ứng dụng lai)</a:t>
            </a:r>
            <a:endParaRPr sz="3000">
              <a:highlight>
                <a:schemeClr val="lt1"/>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b="1" sz="3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150" name="Google Shape;150;p20"/>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rtl="0" algn="ctr">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419100" lvl="1" marL="914400" marR="0" rtl="0" algn="just">
              <a:lnSpc>
                <a:spcPct val="150000"/>
              </a:lnSpc>
              <a:spcBef>
                <a:spcPts val="600"/>
              </a:spcBef>
              <a:spcAft>
                <a:spcPts val="0"/>
              </a:spcAft>
              <a:buSzPts val="3000"/>
              <a:buFont typeface="Tahoma"/>
              <a:buChar char="➢"/>
            </a:pPr>
            <a:r>
              <a:rPr b="1" lang="en-US" sz="3000">
                <a:highlight>
                  <a:schemeClr val="lt1"/>
                </a:highlight>
                <a:latin typeface="Tahoma"/>
                <a:ea typeface="Tahoma"/>
                <a:cs typeface="Tahoma"/>
                <a:sym typeface="Tahoma"/>
              </a:rPr>
              <a:t>Web app (ứng dụng web)</a:t>
            </a:r>
            <a:r>
              <a:rPr b="1" lang="en-US" sz="3000">
                <a:highlight>
                  <a:srgbClr val="FFFFFF"/>
                </a:highlight>
                <a:latin typeface="Tahoma"/>
                <a:ea typeface="Tahoma"/>
                <a:cs typeface="Tahoma"/>
                <a:sym typeface="Tahoma"/>
              </a:rPr>
              <a:t>:</a:t>
            </a:r>
            <a:endParaRPr b="1" sz="3000">
              <a:highlight>
                <a:srgbClr val="FFFFFF"/>
              </a:highlight>
              <a:latin typeface="Tahoma"/>
              <a:ea typeface="Tahoma"/>
              <a:cs typeface="Tahoma"/>
              <a:sym typeface="Tahoma"/>
            </a:endParaRPr>
          </a:p>
          <a:p>
            <a:pPr indent="0" lvl="0" marL="457200" rtl="0" algn="just">
              <a:lnSpc>
                <a:spcPct val="119962"/>
              </a:lnSpc>
              <a:spcBef>
                <a:spcPts val="600"/>
              </a:spcBef>
              <a:spcAft>
                <a:spcPts val="0"/>
              </a:spcAft>
              <a:buNone/>
            </a:pPr>
            <a:r>
              <a:rPr lang="en-US" sz="2400">
                <a:latin typeface="Tahoma"/>
                <a:ea typeface="Tahoma"/>
                <a:cs typeface="Tahoma"/>
                <a:sym typeface="Tahoma"/>
              </a:rPr>
              <a:t>Ứng dụng chạy trên nền web, người dùng thiết bị di động sẽ sử dụng các trình duyệt khác nhau như Chrome, Firefox, Safari truy cập vào webserver để sử dụng.</a:t>
            </a:r>
            <a:endParaRPr sz="2400">
              <a:latin typeface="Tahoma"/>
              <a:ea typeface="Tahoma"/>
              <a:cs typeface="Tahoma"/>
              <a:sym typeface="Tahoma"/>
            </a:endParaRPr>
          </a:p>
          <a:p>
            <a:pPr indent="0" lvl="0" marL="0" rtl="0" algn="l">
              <a:lnSpc>
                <a:spcPct val="115000"/>
              </a:lnSpc>
              <a:spcBef>
                <a:spcPts val="0"/>
              </a:spcBef>
              <a:spcAft>
                <a:spcPts val="0"/>
              </a:spcAft>
              <a:buClr>
                <a:schemeClr val="dk1"/>
              </a:buClr>
              <a:buSzPts val="1100"/>
              <a:buFont typeface="Arial"/>
              <a:buNone/>
            </a:pPr>
            <a:r>
              <a:t/>
            </a:r>
            <a:endParaRPr sz="2000">
              <a:latin typeface="Arial"/>
              <a:ea typeface="Arial"/>
              <a:cs typeface="Arial"/>
              <a:sym typeface="Arial"/>
            </a:endParaRPr>
          </a:p>
          <a:p>
            <a:pPr indent="0" lvl="0" marL="457200" rtl="0" algn="just">
              <a:lnSpc>
                <a:spcPct val="119962"/>
              </a:lnSpc>
              <a:spcBef>
                <a:spcPts val="600"/>
              </a:spcBef>
              <a:spcAft>
                <a:spcPts val="0"/>
              </a:spcAft>
              <a:buNone/>
            </a:pPr>
            <a:r>
              <a:t/>
            </a:r>
            <a:endParaRPr sz="2400">
              <a:latin typeface="Tahoma"/>
              <a:ea typeface="Tahoma"/>
              <a:cs typeface="Tahoma"/>
              <a:sym typeface="Tahoma"/>
            </a:endParaRPr>
          </a:p>
          <a:p>
            <a:pPr indent="0" lvl="0" marL="0" rtl="0" algn="l">
              <a:lnSpc>
                <a:spcPct val="115000"/>
              </a:lnSpc>
              <a:spcBef>
                <a:spcPts val="0"/>
              </a:spcBef>
              <a:spcAft>
                <a:spcPts val="0"/>
              </a:spcAft>
              <a:buNone/>
            </a:pPr>
            <a:r>
              <a:t/>
            </a:r>
            <a:endParaRPr sz="2000">
              <a:latin typeface="Arial"/>
              <a:ea typeface="Arial"/>
              <a:cs typeface="Arial"/>
              <a:sym typeface="Arial"/>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156" name="Google Shape;156;p21"/>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pic>
        <p:nvPicPr>
          <p:cNvPr id="157" name="Google Shape;157;p21"/>
          <p:cNvPicPr preferRelativeResize="0"/>
          <p:nvPr/>
        </p:nvPicPr>
        <p:blipFill>
          <a:blip r:embed="rId3">
            <a:alphaModFix/>
          </a:blip>
          <a:stretch>
            <a:fillRect/>
          </a:stretch>
        </p:blipFill>
        <p:spPr>
          <a:xfrm>
            <a:off x="2020425" y="3451600"/>
            <a:ext cx="6217662" cy="3406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419100" lvl="1" marL="914400" marR="0" rtl="0" algn="just">
              <a:lnSpc>
                <a:spcPct val="150000"/>
              </a:lnSpc>
              <a:spcBef>
                <a:spcPts val="600"/>
              </a:spcBef>
              <a:spcAft>
                <a:spcPts val="0"/>
              </a:spcAft>
              <a:buSzPts val="3000"/>
              <a:buFont typeface="Tahoma"/>
              <a:buChar char="➢"/>
            </a:pPr>
            <a:r>
              <a:rPr b="1" lang="en-US" sz="3000">
                <a:highlight>
                  <a:srgbClr val="FFFFFF"/>
                </a:highlight>
                <a:latin typeface="Tahoma"/>
                <a:ea typeface="Tahoma"/>
                <a:cs typeface="Tahoma"/>
                <a:sym typeface="Tahoma"/>
              </a:rPr>
              <a:t>Native app (ứng dụng gốc):</a:t>
            </a:r>
            <a:endParaRPr b="1" sz="3000">
              <a:highlight>
                <a:srgbClr val="FFFFFF"/>
              </a:highlight>
              <a:latin typeface="Tahoma"/>
              <a:ea typeface="Tahoma"/>
              <a:cs typeface="Tahoma"/>
              <a:sym typeface="Tahoma"/>
            </a:endParaRPr>
          </a:p>
          <a:p>
            <a:pPr indent="0" lvl="0" marL="457200" rtl="0" algn="just">
              <a:lnSpc>
                <a:spcPct val="119962"/>
              </a:lnSpc>
              <a:spcBef>
                <a:spcPts val="600"/>
              </a:spcBef>
              <a:spcAft>
                <a:spcPts val="0"/>
              </a:spcAft>
              <a:buNone/>
            </a:pPr>
            <a:r>
              <a:rPr lang="en-US" sz="2400">
                <a:latin typeface="Tahoma"/>
                <a:ea typeface="Tahoma"/>
                <a:cs typeface="Tahoma"/>
                <a:sym typeface="Tahoma"/>
              </a:rPr>
              <a:t>Ứng dụng được thiết kế riêng cho một loại nền tảng (iOS, Android, Windows Phone) bằng các ngôn ngữ tương ứng của mỗi nền tảng đó.</a:t>
            </a:r>
            <a:endParaRPr sz="2400">
              <a:latin typeface="Tahoma"/>
              <a:ea typeface="Tahoma"/>
              <a:cs typeface="Tahoma"/>
              <a:sym typeface="Tahoma"/>
            </a:endParaRPr>
          </a:p>
          <a:p>
            <a:pPr indent="0" lvl="0" marL="457200" rtl="0" algn="just">
              <a:lnSpc>
                <a:spcPct val="119962"/>
              </a:lnSpc>
              <a:spcBef>
                <a:spcPts val="600"/>
              </a:spcBef>
              <a:spcAft>
                <a:spcPts val="0"/>
              </a:spcAft>
              <a:buNone/>
            </a:pPr>
            <a:r>
              <a:rPr lang="en-US" sz="2400">
                <a:latin typeface="Tahoma"/>
                <a:ea typeface="Tahoma"/>
                <a:cs typeface="Tahoma"/>
                <a:sym typeface="Tahoma"/>
              </a:rPr>
              <a:t>Ví dụ: Facebook</a:t>
            </a:r>
            <a:endParaRPr sz="2400">
              <a:latin typeface="Tahoma"/>
              <a:ea typeface="Tahoma"/>
              <a:cs typeface="Tahoma"/>
              <a:sym typeface="Tahoma"/>
            </a:endParaRPr>
          </a:p>
          <a:p>
            <a:pPr indent="0" lvl="0" marL="457200" rtl="0" algn="just">
              <a:lnSpc>
                <a:spcPct val="119962"/>
              </a:lnSpc>
              <a:spcBef>
                <a:spcPts val="600"/>
              </a:spcBef>
              <a:spcAft>
                <a:spcPts val="0"/>
              </a:spcAft>
              <a:buNone/>
            </a:pPr>
            <a:r>
              <a:t/>
            </a:r>
            <a:endParaRPr sz="2400">
              <a:latin typeface="Tahoma"/>
              <a:ea typeface="Tahoma"/>
              <a:cs typeface="Tahoma"/>
              <a:sym typeface="Tahoma"/>
            </a:endParaRPr>
          </a:p>
          <a:p>
            <a:pPr indent="0" lvl="0" marL="0" rtl="0" algn="l">
              <a:lnSpc>
                <a:spcPct val="115000"/>
              </a:lnSpc>
              <a:spcBef>
                <a:spcPts val="0"/>
              </a:spcBef>
              <a:spcAft>
                <a:spcPts val="0"/>
              </a:spcAft>
              <a:buClr>
                <a:schemeClr val="dk1"/>
              </a:buClr>
              <a:buSzPts val="1100"/>
              <a:buFont typeface="Arial"/>
              <a:buNone/>
            </a:pPr>
            <a:r>
              <a:t/>
            </a:r>
            <a:endParaRPr sz="2000">
              <a:latin typeface="Arial"/>
              <a:ea typeface="Arial"/>
              <a:cs typeface="Arial"/>
              <a:sym typeface="Arial"/>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163" name="Google Shape;163;p22"/>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rtl="0" algn="ctr">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pic>
        <p:nvPicPr>
          <p:cNvPr id="164" name="Google Shape;164;p22"/>
          <p:cNvPicPr preferRelativeResize="0"/>
          <p:nvPr/>
        </p:nvPicPr>
        <p:blipFill>
          <a:blip r:embed="rId3">
            <a:alphaModFix/>
          </a:blip>
          <a:stretch>
            <a:fillRect/>
          </a:stretch>
        </p:blipFill>
        <p:spPr>
          <a:xfrm>
            <a:off x="2429863" y="3732350"/>
            <a:ext cx="5258675" cy="2756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3"/>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419100" lvl="1" marL="914400" marR="0" rtl="0" algn="just">
              <a:lnSpc>
                <a:spcPct val="150000"/>
              </a:lnSpc>
              <a:spcBef>
                <a:spcPts val="600"/>
              </a:spcBef>
              <a:spcAft>
                <a:spcPts val="0"/>
              </a:spcAft>
              <a:buSzPts val="3000"/>
              <a:buFont typeface="Tahoma"/>
              <a:buChar char="➢"/>
            </a:pPr>
            <a:r>
              <a:rPr b="1" lang="en-US" sz="3000">
                <a:highlight>
                  <a:schemeClr val="lt1"/>
                </a:highlight>
                <a:latin typeface="Tahoma"/>
                <a:ea typeface="Tahoma"/>
                <a:cs typeface="Tahoma"/>
                <a:sym typeface="Tahoma"/>
              </a:rPr>
              <a:t>Hybrid</a:t>
            </a:r>
            <a:r>
              <a:rPr b="1" lang="en-US" sz="3000">
                <a:highlight>
                  <a:schemeClr val="lt1"/>
                </a:highlight>
                <a:latin typeface="Tahoma"/>
                <a:ea typeface="Tahoma"/>
                <a:cs typeface="Tahoma"/>
                <a:sym typeface="Tahoma"/>
              </a:rPr>
              <a:t> app (ứng dụng lai)</a:t>
            </a:r>
            <a:r>
              <a:rPr b="1" lang="en-US" sz="3000">
                <a:highlight>
                  <a:srgbClr val="FFFFFF"/>
                </a:highlight>
                <a:latin typeface="Tahoma"/>
                <a:ea typeface="Tahoma"/>
                <a:cs typeface="Tahoma"/>
                <a:sym typeface="Tahoma"/>
              </a:rPr>
              <a:t>:</a:t>
            </a:r>
            <a:endParaRPr b="1" sz="3000">
              <a:highlight>
                <a:srgbClr val="FFFFFF"/>
              </a:highlight>
              <a:latin typeface="Tahoma"/>
              <a:ea typeface="Tahoma"/>
              <a:cs typeface="Tahoma"/>
              <a:sym typeface="Tahoma"/>
            </a:endParaRPr>
          </a:p>
          <a:p>
            <a:pPr indent="0" lvl="0" marL="457200" rtl="0" algn="just">
              <a:lnSpc>
                <a:spcPct val="119962"/>
              </a:lnSpc>
              <a:spcBef>
                <a:spcPts val="600"/>
              </a:spcBef>
              <a:spcAft>
                <a:spcPts val="0"/>
              </a:spcAft>
              <a:buNone/>
            </a:pPr>
            <a:r>
              <a:rPr lang="en-US" sz="2400">
                <a:latin typeface="Tahoma"/>
                <a:ea typeface="Tahoma"/>
                <a:cs typeface="Tahoma"/>
                <a:sym typeface="Tahoma"/>
              </a:rPr>
              <a:t>Kết hợp giữa ứng dụng gốc và ứng dụng web, có   thể chạy trên nhiều nền tảng.</a:t>
            </a:r>
            <a:endParaRPr sz="2400">
              <a:latin typeface="Tahoma"/>
              <a:ea typeface="Tahoma"/>
              <a:cs typeface="Tahoma"/>
              <a:sym typeface="Tahoma"/>
            </a:endParaRPr>
          </a:p>
          <a:p>
            <a:pPr indent="0" lvl="0" marL="457200" rtl="0" algn="just">
              <a:lnSpc>
                <a:spcPct val="119962"/>
              </a:lnSpc>
              <a:spcBef>
                <a:spcPts val="600"/>
              </a:spcBef>
              <a:spcAft>
                <a:spcPts val="0"/>
              </a:spcAft>
              <a:buNone/>
            </a:pPr>
            <a:r>
              <a:rPr lang="en-US" sz="2400">
                <a:latin typeface="Tahoma"/>
                <a:ea typeface="Tahoma"/>
                <a:cs typeface="Tahoma"/>
                <a:sym typeface="Tahoma"/>
              </a:rPr>
              <a:t>Ví dụ:  Instagram, Wikipedia</a:t>
            </a:r>
            <a:endParaRPr sz="2400">
              <a:latin typeface="Tahoma"/>
              <a:ea typeface="Tahoma"/>
              <a:cs typeface="Tahoma"/>
              <a:sym typeface="Tahoma"/>
            </a:endParaRPr>
          </a:p>
          <a:p>
            <a:pPr indent="0" lvl="0" marL="457200" rtl="0" algn="just">
              <a:lnSpc>
                <a:spcPct val="119962"/>
              </a:lnSpc>
              <a:spcBef>
                <a:spcPts val="600"/>
              </a:spcBef>
              <a:spcAft>
                <a:spcPts val="0"/>
              </a:spcAft>
              <a:buNone/>
            </a:pPr>
            <a:r>
              <a:t/>
            </a:r>
            <a:endParaRPr sz="2400">
              <a:latin typeface="Arial"/>
              <a:ea typeface="Arial"/>
              <a:cs typeface="Arial"/>
              <a:sym typeface="Arial"/>
            </a:endParaRPr>
          </a:p>
          <a:p>
            <a:pPr indent="0" lvl="0" marL="0" rtl="0" algn="l">
              <a:lnSpc>
                <a:spcPct val="115000"/>
              </a:lnSpc>
              <a:spcBef>
                <a:spcPts val="0"/>
              </a:spcBef>
              <a:spcAft>
                <a:spcPts val="0"/>
              </a:spcAft>
              <a:buNone/>
            </a:pPr>
            <a:r>
              <a:t/>
            </a:r>
            <a:endParaRPr sz="2000">
              <a:latin typeface="Arial"/>
              <a:ea typeface="Arial"/>
              <a:cs typeface="Arial"/>
              <a:sym typeface="Arial"/>
            </a:endParaRPr>
          </a:p>
          <a:p>
            <a:pPr indent="0" lvl="0" marL="457200" rtl="0" algn="just">
              <a:lnSpc>
                <a:spcPct val="119962"/>
              </a:lnSpc>
              <a:spcBef>
                <a:spcPts val="600"/>
              </a:spcBef>
              <a:spcAft>
                <a:spcPts val="0"/>
              </a:spcAft>
              <a:buNone/>
            </a:pPr>
            <a:r>
              <a:t/>
            </a:r>
            <a:endParaRPr sz="2400">
              <a:latin typeface="Tahoma"/>
              <a:ea typeface="Tahoma"/>
              <a:cs typeface="Tahoma"/>
              <a:sym typeface="Tahoma"/>
            </a:endParaRPr>
          </a:p>
          <a:p>
            <a:pPr indent="0" lvl="0" marL="0" rtl="0" algn="l">
              <a:lnSpc>
                <a:spcPct val="115000"/>
              </a:lnSpc>
              <a:spcBef>
                <a:spcPts val="0"/>
              </a:spcBef>
              <a:spcAft>
                <a:spcPts val="0"/>
              </a:spcAft>
              <a:buNone/>
            </a:pPr>
            <a:r>
              <a:t/>
            </a:r>
            <a:endParaRPr sz="2000">
              <a:latin typeface="Arial"/>
              <a:ea typeface="Arial"/>
              <a:cs typeface="Arial"/>
              <a:sym typeface="Arial"/>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a:p>
            <a:pPr indent="0" lvl="0" marL="9144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170" name="Google Shape;170;p23"/>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p>
        </p:txBody>
      </p:sp>
      <p:pic>
        <p:nvPicPr>
          <p:cNvPr id="171" name="Google Shape;171;p23"/>
          <p:cNvPicPr preferRelativeResize="0"/>
          <p:nvPr/>
        </p:nvPicPr>
        <p:blipFill>
          <a:blip r:embed="rId3">
            <a:alphaModFix/>
          </a:blip>
          <a:stretch>
            <a:fillRect/>
          </a:stretch>
        </p:blipFill>
        <p:spPr>
          <a:xfrm>
            <a:off x="1625963" y="3137952"/>
            <a:ext cx="6866475" cy="360489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Type of Mobile Testing (Các loại kiểm thử trên thiết bị di động)</a:t>
            </a:r>
            <a:endParaRPr sz="3000">
              <a:highlight>
                <a:srgbClr val="FFFFFF"/>
              </a:highlight>
              <a:latin typeface="Tahoma"/>
              <a:ea typeface="Tahoma"/>
              <a:cs typeface="Tahoma"/>
              <a:sym typeface="Tahoma"/>
            </a:endParaRPr>
          </a:p>
          <a:p>
            <a:pPr indent="-447040" lvl="0" marL="457200" marR="0" rtl="0" algn="just">
              <a:lnSpc>
                <a:spcPct val="150000"/>
              </a:lnSpc>
              <a:spcBef>
                <a:spcPts val="600"/>
              </a:spcBef>
              <a:spcAft>
                <a:spcPts val="0"/>
              </a:spcAft>
              <a:buClr>
                <a:schemeClr val="accent1"/>
              </a:buClr>
              <a:buSzPts val="2400"/>
              <a:buFont typeface="Noto Sans Symbols"/>
              <a:buChar char="❖"/>
            </a:pPr>
            <a:r>
              <a:rPr b="1" lang="en-US" sz="2400">
                <a:highlight>
                  <a:srgbClr val="FFFFFF"/>
                </a:highlight>
                <a:latin typeface="Tahoma"/>
                <a:ea typeface="Tahoma"/>
                <a:cs typeface="Tahoma"/>
                <a:sym typeface="Tahoma"/>
              </a:rPr>
              <a:t>Kiểm thử phần cứng (Hardware Testing):</a:t>
            </a:r>
            <a:r>
              <a:rPr lang="en-US" sz="2400">
                <a:highlight>
                  <a:srgbClr val="FFFFFF"/>
                </a:highlight>
                <a:latin typeface="Tahoma"/>
                <a:ea typeface="Tahoma"/>
                <a:cs typeface="Tahoma"/>
                <a:sym typeface="Tahoma"/>
              </a:rPr>
              <a:t> Kiểm thử bộ vi xử lý, kích thước màn hình, độ phân giải, bộ nhớ, máy ảnh, radio, Bluetooth, Wifi,... </a:t>
            </a:r>
            <a:endParaRPr sz="2400">
              <a:highlight>
                <a:srgbClr val="FFFFFF"/>
              </a:highlight>
              <a:latin typeface="Tahoma"/>
              <a:ea typeface="Tahoma"/>
              <a:cs typeface="Tahoma"/>
              <a:sym typeface="Tahoma"/>
            </a:endParaRPr>
          </a:p>
          <a:p>
            <a:pPr indent="-447040" lvl="0" marL="457200" marR="0" rtl="0" algn="just">
              <a:lnSpc>
                <a:spcPct val="150000"/>
              </a:lnSpc>
              <a:spcBef>
                <a:spcPts val="600"/>
              </a:spcBef>
              <a:spcAft>
                <a:spcPts val="0"/>
              </a:spcAft>
              <a:buClr>
                <a:schemeClr val="accent1"/>
              </a:buClr>
              <a:buSzPts val="2400"/>
              <a:buFont typeface="Tahoma"/>
              <a:buChar char="❖"/>
            </a:pPr>
            <a:r>
              <a:rPr b="1" lang="en-US" sz="2400">
                <a:highlight>
                  <a:srgbClr val="FFFFFF"/>
                </a:highlight>
                <a:latin typeface="Tahoma"/>
                <a:ea typeface="Tahoma"/>
                <a:cs typeface="Tahoma"/>
                <a:sym typeface="Tahoma"/>
              </a:rPr>
              <a:t>Kiểm thử phần mềm hoặc ứng dụng trên di động (Mobile Application Testing):</a:t>
            </a:r>
            <a:r>
              <a:rPr lang="en-US" sz="2400">
                <a:highlight>
                  <a:srgbClr val="FFFFFF"/>
                </a:highlight>
                <a:latin typeface="Tahoma"/>
                <a:ea typeface="Tahoma"/>
                <a:cs typeface="Tahoma"/>
                <a:sym typeface="Tahoma"/>
              </a:rPr>
              <a:t> </a:t>
            </a:r>
            <a:endParaRPr sz="2400">
              <a:highlight>
                <a:srgbClr val="FFFFFF"/>
              </a:highlight>
              <a:latin typeface="Tahoma"/>
              <a:ea typeface="Tahoma"/>
              <a:cs typeface="Tahoma"/>
              <a:sym typeface="Tahoma"/>
            </a:endParaRPr>
          </a:p>
          <a:p>
            <a:pPr indent="-355600" lvl="1" marL="914400" rtl="0" algn="just">
              <a:lnSpc>
                <a:spcPct val="150000"/>
              </a:lnSpc>
              <a:spcBef>
                <a:spcPts val="0"/>
              </a:spcBef>
              <a:spcAft>
                <a:spcPts val="0"/>
              </a:spcAft>
              <a:buSzPts val="2000"/>
              <a:buFont typeface="Tahoma"/>
              <a:buChar char="➢"/>
            </a:pPr>
            <a:r>
              <a:rPr lang="en-US" sz="2000">
                <a:highlight>
                  <a:schemeClr val="lt1"/>
                </a:highlight>
                <a:latin typeface="Tahoma"/>
                <a:ea typeface="Tahoma"/>
                <a:cs typeface="Tahoma"/>
                <a:sym typeface="Tahoma"/>
              </a:rPr>
              <a:t>Web app (ứng dụng web)</a:t>
            </a:r>
            <a:endParaRPr sz="2000">
              <a:highlight>
                <a:srgbClr val="FFFFFF"/>
              </a:highlight>
              <a:latin typeface="Tahoma"/>
              <a:ea typeface="Tahoma"/>
              <a:cs typeface="Tahoma"/>
              <a:sym typeface="Tahoma"/>
            </a:endParaRPr>
          </a:p>
          <a:p>
            <a:pPr indent="-355600" lvl="1" marL="914400" marR="0" rtl="0" algn="just">
              <a:lnSpc>
                <a:spcPct val="150000"/>
              </a:lnSpc>
              <a:spcBef>
                <a:spcPts val="0"/>
              </a:spcBef>
              <a:spcAft>
                <a:spcPts val="0"/>
              </a:spcAft>
              <a:buSzPts val="2000"/>
              <a:buFont typeface="Tahoma"/>
              <a:buChar char="➢"/>
            </a:pPr>
            <a:r>
              <a:rPr lang="en-US" sz="2000">
                <a:highlight>
                  <a:srgbClr val="FFFFFF"/>
                </a:highlight>
                <a:latin typeface="Tahoma"/>
                <a:ea typeface="Tahoma"/>
                <a:cs typeface="Tahoma"/>
                <a:sym typeface="Tahoma"/>
              </a:rPr>
              <a:t>Native app </a:t>
            </a:r>
            <a:r>
              <a:rPr lang="en-US" sz="2000">
                <a:latin typeface="Arial"/>
                <a:ea typeface="Arial"/>
                <a:cs typeface="Arial"/>
                <a:sym typeface="Arial"/>
              </a:rPr>
              <a:t>(ứng dụng gốc)</a:t>
            </a:r>
            <a:endParaRPr sz="2000">
              <a:highlight>
                <a:srgbClr val="FFFFFF"/>
              </a:highlight>
              <a:latin typeface="Tahoma"/>
              <a:ea typeface="Tahoma"/>
              <a:cs typeface="Tahoma"/>
              <a:sym typeface="Tahoma"/>
            </a:endParaRPr>
          </a:p>
          <a:p>
            <a:pPr indent="-355600" lvl="1" marL="914400" marR="0" rtl="0" algn="just">
              <a:lnSpc>
                <a:spcPct val="150000"/>
              </a:lnSpc>
              <a:spcBef>
                <a:spcPts val="0"/>
              </a:spcBef>
              <a:spcAft>
                <a:spcPts val="0"/>
              </a:spcAft>
              <a:buSzPts val="2000"/>
              <a:buFont typeface="Tahoma"/>
              <a:buChar char="➢"/>
            </a:pPr>
            <a:r>
              <a:rPr lang="en-US" sz="2000">
                <a:highlight>
                  <a:srgbClr val="FFFFFF"/>
                </a:highlight>
                <a:latin typeface="Tahoma"/>
                <a:ea typeface="Tahoma"/>
                <a:cs typeface="Tahoma"/>
                <a:sym typeface="Tahoma"/>
              </a:rPr>
              <a:t>Hybrid app (ứng dụng lai)</a:t>
            </a:r>
            <a:endParaRPr sz="2000">
              <a:highlight>
                <a:srgbClr val="FFFFFF"/>
              </a:highlight>
              <a:latin typeface="Tahoma"/>
              <a:ea typeface="Tahoma"/>
              <a:cs typeface="Tahoma"/>
              <a:sym typeface="Tahoma"/>
            </a:endParaRPr>
          </a:p>
        </p:txBody>
      </p:sp>
      <p:sp>
        <p:nvSpPr>
          <p:cNvPr id="177" name="Google Shape;177;p24"/>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Mobile</a:t>
            </a:r>
            <a:r>
              <a:rPr lang="en-US" sz="1150">
                <a:highlight>
                  <a:srgbClr val="FFFFFF"/>
                </a:highlight>
                <a:latin typeface="Verdana"/>
                <a:ea typeface="Verdana"/>
                <a:cs typeface="Verdana"/>
                <a:sym typeface="Verdana"/>
              </a:rPr>
              <a:t> </a:t>
            </a:r>
            <a:r>
              <a:rPr b="1" lang="en-US" sz="3000">
                <a:highlight>
                  <a:srgbClr val="FFFFFF"/>
                </a:highlight>
                <a:latin typeface="Tahoma"/>
                <a:ea typeface="Tahoma"/>
                <a:cs typeface="Tahoma"/>
                <a:sym typeface="Tahoma"/>
              </a:rPr>
              <a:t>app testing là gì?</a:t>
            </a:r>
            <a:endParaRPr sz="1150">
              <a:highlight>
                <a:srgbClr val="FFFFFF"/>
              </a:highlight>
              <a:latin typeface="Verdana"/>
              <a:ea typeface="Verdana"/>
              <a:cs typeface="Verdana"/>
              <a:sym typeface="Verdana"/>
            </a:endParaRPr>
          </a:p>
          <a:p>
            <a:pPr indent="-381000" lvl="0" marL="457200" marR="0" rtl="0" algn="just">
              <a:lnSpc>
                <a:spcPct val="150000"/>
              </a:lnSpc>
              <a:spcBef>
                <a:spcPts val="600"/>
              </a:spcBef>
              <a:spcAft>
                <a:spcPts val="0"/>
              </a:spcAft>
              <a:buSzPts val="2400"/>
              <a:buFont typeface="Tahoma"/>
              <a:buChar char="-"/>
            </a:pPr>
            <a:r>
              <a:rPr lang="en-US" sz="2400">
                <a:highlight>
                  <a:srgbClr val="FFFFFF"/>
                </a:highlight>
                <a:latin typeface="Tahoma"/>
                <a:ea typeface="Tahoma"/>
                <a:cs typeface="Tahoma"/>
                <a:sym typeface="Tahoma"/>
              </a:rPr>
              <a:t>Là một quá trình mà phần mềm được thiết kế cho các thiết bị di động được kiểm thử về mặt chức năng, khả năng sử dụng và tính nhất quán.</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Có thể dùng kiểm thử thủ công hoặc kiểm thử tự động.</a:t>
            </a:r>
            <a:endParaRPr sz="24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lang="en-US" sz="1600">
                <a:highlight>
                  <a:srgbClr val="FFFFFF"/>
                </a:highlight>
                <a:latin typeface="Tahoma"/>
                <a:ea typeface="Tahoma"/>
                <a:cs typeface="Tahoma"/>
                <a:sym typeface="Tahoma"/>
              </a:rPr>
              <a:t>---https://www.tutorialspoint.com/mobile_testing/mobile_testing_application.htm---</a:t>
            </a:r>
            <a:endParaRPr sz="1600">
              <a:highlight>
                <a:srgbClr val="FFFFFF"/>
              </a:highlight>
              <a:latin typeface="Tahoma"/>
              <a:ea typeface="Tahoma"/>
              <a:cs typeface="Tahoma"/>
              <a:sym typeface="Tahoma"/>
            </a:endParaRPr>
          </a:p>
        </p:txBody>
      </p:sp>
      <p:sp>
        <p:nvSpPr>
          <p:cNvPr id="183" name="Google Shape;183;p25"/>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a:t>
            </a: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6"/>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1- Installation Testing</a:t>
            </a:r>
            <a:r>
              <a:rPr b="1" lang="en-US" sz="2900">
                <a:solidFill>
                  <a:srgbClr val="121214"/>
                </a:solidFill>
                <a:latin typeface="Verdana"/>
                <a:ea typeface="Verdana"/>
                <a:cs typeface="Verdana"/>
                <a:sym typeface="Verdana"/>
              </a:rPr>
              <a:t>:</a:t>
            </a:r>
            <a:r>
              <a:rPr lang="en-US" sz="2800">
                <a:solidFill>
                  <a:srgbClr val="121214"/>
                </a:solidFill>
                <a:latin typeface="Tahoma"/>
                <a:ea typeface="Tahoma"/>
                <a:cs typeface="Tahoma"/>
                <a:sym typeface="Tahoma"/>
              </a:rPr>
              <a:t> Đảm bảo quá trình cài đặt diễn ra s</a:t>
            </a:r>
            <a:r>
              <a:rPr lang="en-US" sz="2800">
                <a:solidFill>
                  <a:srgbClr val="121214"/>
                </a:solidFill>
                <a:latin typeface="Tahoma"/>
                <a:ea typeface="Tahoma"/>
                <a:cs typeface="Tahoma"/>
                <a:sym typeface="Tahoma"/>
              </a:rPr>
              <a:t>uôn sẻ</a:t>
            </a:r>
            <a:r>
              <a:rPr lang="en-US" sz="2800">
                <a:solidFill>
                  <a:srgbClr val="121214"/>
                </a:solidFill>
                <a:latin typeface="Tahoma"/>
                <a:ea typeface="Tahoma"/>
                <a:cs typeface="Tahoma"/>
                <a:sym typeface="Tahoma"/>
              </a:rPr>
              <a:t>, user không gặp bất kỳ trở ngại gì.</a:t>
            </a:r>
            <a:endParaRPr sz="1700">
              <a:latin typeface="Tahoma"/>
              <a:ea typeface="Tahoma"/>
              <a:cs typeface="Tahoma"/>
              <a:sym typeface="Tahoma"/>
            </a:endParaRPr>
          </a:p>
          <a:p>
            <a:pPr indent="0" lvl="0" marL="25400" marR="25400" rtl="0" algn="just">
              <a:lnSpc>
                <a:spcPct val="163636"/>
              </a:lnSpc>
              <a:spcBef>
                <a:spcPts val="300"/>
              </a:spcBef>
              <a:spcAft>
                <a:spcPts val="0"/>
              </a:spcAft>
              <a:buNone/>
            </a:pPr>
            <a:r>
              <a:rPr lang="en-US" sz="2800">
                <a:solidFill>
                  <a:srgbClr val="121214"/>
                </a:solidFill>
                <a:latin typeface="Tahoma"/>
                <a:ea typeface="Tahoma"/>
                <a:cs typeface="Tahoma"/>
                <a:sym typeface="Tahoma"/>
              </a:rPr>
              <a:t>Ví dụ</a:t>
            </a:r>
            <a:r>
              <a:rPr lang="en-US" sz="2800">
                <a:solidFill>
                  <a:srgbClr val="121214"/>
                </a:solidFill>
                <a:latin typeface="Tahoma"/>
                <a:ea typeface="Tahoma"/>
                <a:cs typeface="Tahoma"/>
                <a:sym typeface="Tahoma"/>
              </a:rPr>
              <a:t>:</a:t>
            </a:r>
            <a:endParaRPr sz="2000">
              <a:latin typeface="Tahoma"/>
              <a:ea typeface="Tahoma"/>
              <a:cs typeface="Tahoma"/>
              <a:sym typeface="Tahoma"/>
            </a:endParaRPr>
          </a:p>
          <a:p>
            <a:pPr indent="-355600" lvl="0" marL="457200" rtl="0" algn="l">
              <a:lnSpc>
                <a:spcPct val="171428"/>
              </a:lnSpc>
              <a:spcBef>
                <a:spcPts val="700"/>
              </a:spcBef>
              <a:spcAft>
                <a:spcPts val="0"/>
              </a:spcAft>
              <a:buSzPts val="2000"/>
              <a:buFont typeface="Tahoma"/>
              <a:buChar char="●"/>
            </a:pPr>
            <a:r>
              <a:rPr lang="en-US" sz="2000">
                <a:latin typeface="Tahoma"/>
                <a:ea typeface="Tahoma"/>
                <a:cs typeface="Tahoma"/>
                <a:sym typeface="Tahoma"/>
              </a:rPr>
              <a:t>Đảm bảo rằng việc cài đặt diễn ra suôn sẻ và không kéo dài.</a:t>
            </a:r>
            <a:endParaRPr sz="2000">
              <a:latin typeface="Tahoma"/>
              <a:ea typeface="Tahoma"/>
              <a:cs typeface="Tahoma"/>
              <a:sym typeface="Tahoma"/>
            </a:endParaRPr>
          </a:p>
          <a:p>
            <a:pPr indent="-355600" lvl="0" marL="457200" rtl="0" algn="l">
              <a:lnSpc>
                <a:spcPct val="171428"/>
              </a:lnSpc>
              <a:spcBef>
                <a:spcPts val="0"/>
              </a:spcBef>
              <a:spcAft>
                <a:spcPts val="0"/>
              </a:spcAft>
              <a:buSzPts val="2000"/>
              <a:buFont typeface="Tahoma"/>
              <a:buChar char="●"/>
            </a:pPr>
            <a:r>
              <a:rPr lang="en-US" sz="2000">
                <a:latin typeface="Tahoma"/>
                <a:ea typeface="Tahoma"/>
                <a:cs typeface="Tahoma"/>
                <a:sym typeface="Tahoma"/>
              </a:rPr>
              <a:t>Đảm bảo việc cài đặt thành công thông qua App store.</a:t>
            </a:r>
            <a:endParaRPr sz="2000">
              <a:latin typeface="Tahoma"/>
              <a:ea typeface="Tahoma"/>
              <a:cs typeface="Tahoma"/>
              <a:sym typeface="Tahoma"/>
            </a:endParaRPr>
          </a:p>
          <a:p>
            <a:pPr indent="0" lvl="0" marL="457200" marR="25400" rtl="0" algn="just">
              <a:lnSpc>
                <a:spcPct val="171428"/>
              </a:lnSpc>
              <a:spcBef>
                <a:spcPts val="400"/>
              </a:spcBef>
              <a:spcAft>
                <a:spcPts val="0"/>
              </a:spcAft>
              <a:buNone/>
            </a:pPr>
            <a:r>
              <a:t/>
            </a:r>
            <a:endParaRPr sz="2000">
              <a:latin typeface="Tahoma"/>
              <a:ea typeface="Tahoma"/>
              <a:cs typeface="Tahoma"/>
              <a:sym typeface="Tahoma"/>
            </a:endParaRPr>
          </a:p>
          <a:p>
            <a:pPr indent="0" lvl="0" marL="0" marR="38100" rtl="0" algn="l">
              <a:lnSpc>
                <a:spcPct val="150000"/>
              </a:lnSpc>
              <a:spcBef>
                <a:spcPts val="10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189" name="Google Shape;189;p26"/>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2- Uni</a:t>
            </a:r>
            <a:r>
              <a:rPr b="1" lang="en-US" sz="2900">
                <a:solidFill>
                  <a:srgbClr val="121214"/>
                </a:solidFill>
                <a:latin typeface="Verdana"/>
                <a:ea typeface="Verdana"/>
                <a:cs typeface="Verdana"/>
                <a:sym typeface="Verdana"/>
              </a:rPr>
              <a:t>nstallation Testing:</a:t>
            </a:r>
            <a:r>
              <a:rPr lang="en-US" sz="2800">
                <a:solidFill>
                  <a:srgbClr val="121214"/>
                </a:solidFill>
                <a:latin typeface="Tahoma"/>
                <a:ea typeface="Tahoma"/>
                <a:cs typeface="Tahoma"/>
                <a:sym typeface="Tahoma"/>
              </a:rPr>
              <a:t> Nên gỡ các dữ liệu liên quan đến app sau khi thực hiện Huỷ cài đặt.</a:t>
            </a:r>
            <a:endParaRPr sz="2800">
              <a:solidFill>
                <a:srgbClr val="121214"/>
              </a:solidFill>
              <a:latin typeface="Tahoma"/>
              <a:ea typeface="Tahoma"/>
              <a:cs typeface="Tahoma"/>
              <a:sym typeface="Tahoma"/>
            </a:endParaRPr>
          </a:p>
          <a:p>
            <a:pPr indent="0" lvl="0" marL="25400" marR="25400" rtl="0" algn="just">
              <a:lnSpc>
                <a:spcPct val="163636"/>
              </a:lnSpc>
              <a:spcBef>
                <a:spcPts val="300"/>
              </a:spcBef>
              <a:spcAft>
                <a:spcPts val="0"/>
              </a:spcAft>
              <a:buNone/>
            </a:pPr>
            <a:r>
              <a:rPr lang="en-US" sz="2800">
                <a:solidFill>
                  <a:srgbClr val="121214"/>
                </a:solidFill>
                <a:latin typeface="Tahoma"/>
                <a:ea typeface="Tahoma"/>
                <a:cs typeface="Tahoma"/>
                <a:sym typeface="Tahoma"/>
              </a:rPr>
              <a:t>Ví dụ</a:t>
            </a:r>
            <a:r>
              <a:rPr lang="en-US" sz="2800">
                <a:solidFill>
                  <a:srgbClr val="121214"/>
                </a:solidFill>
                <a:latin typeface="Tahoma"/>
                <a:ea typeface="Tahoma"/>
                <a:cs typeface="Tahoma"/>
                <a:sym typeface="Tahoma"/>
              </a:rPr>
              <a:t>:</a:t>
            </a:r>
            <a:endParaRPr sz="2000">
              <a:latin typeface="Tahoma"/>
              <a:ea typeface="Tahoma"/>
              <a:cs typeface="Tahoma"/>
              <a:sym typeface="Tahoma"/>
            </a:endParaRPr>
          </a:p>
          <a:p>
            <a:pPr indent="-355600" lvl="0" marL="457200" rtl="0" algn="l">
              <a:lnSpc>
                <a:spcPct val="171428"/>
              </a:lnSpc>
              <a:spcBef>
                <a:spcPts val="700"/>
              </a:spcBef>
              <a:spcAft>
                <a:spcPts val="0"/>
              </a:spcAft>
              <a:buSzPts val="2000"/>
              <a:buFont typeface="Tahoma"/>
              <a:buChar char="●"/>
            </a:pPr>
            <a:r>
              <a:rPr lang="en-US" sz="2000">
                <a:latin typeface="Tahoma"/>
                <a:ea typeface="Tahoma"/>
                <a:cs typeface="Tahoma"/>
                <a:sym typeface="Tahoma"/>
              </a:rPr>
              <a:t>Đảm bảo rằng các file liên quan đến app được gỡ bỏ sau khi thực hiện uninstall.</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195" name="Google Shape;195;p27"/>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0"/>
          <p:cNvSpPr txBox="1"/>
          <p:nvPr/>
        </p:nvSpPr>
        <p:spPr>
          <a:xfrm>
            <a:off x="1087825" y="914400"/>
            <a:ext cx="8111700" cy="5250600"/>
          </a:xfrm>
          <a:prstGeom prst="rect">
            <a:avLst/>
          </a:prstGeom>
          <a:noFill/>
          <a:ln>
            <a:noFill/>
          </a:ln>
        </p:spPr>
        <p:txBody>
          <a:bodyPr anchorCtr="0" anchor="t" bIns="46025" lIns="92075" spcFirstLastPara="1" rIns="92075" wrap="square" tIns="46025">
            <a:noAutofit/>
          </a:bodyPr>
          <a:lstStyle/>
          <a:p>
            <a:pPr indent="-406400" lvl="0" marL="457200" marR="0" rtl="0" algn="l">
              <a:lnSpc>
                <a:spcPct val="150000"/>
              </a:lnSpc>
              <a:spcBef>
                <a:spcPts val="0"/>
              </a:spcBef>
              <a:spcAft>
                <a:spcPts val="0"/>
              </a:spcAft>
              <a:buClr>
                <a:schemeClr val="dk1"/>
              </a:buClr>
              <a:buSzPts val="2800"/>
              <a:buFont typeface="Cabin"/>
              <a:buChar char="❖"/>
            </a:pPr>
            <a:r>
              <a:rPr b="1" i="0" lang="en-US" sz="2800" u="none" cap="none" strike="noStrike">
                <a:solidFill>
                  <a:schemeClr val="dk1"/>
                </a:solidFill>
                <a:latin typeface="Tahoma"/>
                <a:ea typeface="Tahoma"/>
                <a:cs typeface="Tahoma"/>
                <a:sym typeface="Tahoma"/>
              </a:rPr>
              <a:t>Thời lượng: </a:t>
            </a:r>
            <a:r>
              <a:rPr b="0" i="1" lang="en-US" sz="2800" u="none" cap="none" strike="noStrike">
                <a:solidFill>
                  <a:schemeClr val="dk1"/>
                </a:solidFill>
                <a:latin typeface="Tahoma"/>
                <a:ea typeface="Tahoma"/>
                <a:cs typeface="Tahoma"/>
                <a:sym typeface="Tahoma"/>
              </a:rPr>
              <a:t> ~2 giờ</a:t>
            </a:r>
            <a:endParaRPr b="0" i="0" sz="1400" u="none" cap="none" strike="noStrike">
              <a:solidFill>
                <a:srgbClr val="000000"/>
              </a:solidFill>
              <a:latin typeface="Tahoma"/>
              <a:ea typeface="Tahoma"/>
              <a:cs typeface="Tahoma"/>
              <a:sym typeface="Tahoma"/>
            </a:endParaRPr>
          </a:p>
          <a:p>
            <a:pPr indent="-406400" lvl="0" marL="457200" marR="0" rtl="0" algn="l">
              <a:lnSpc>
                <a:spcPct val="150000"/>
              </a:lnSpc>
              <a:spcBef>
                <a:spcPts val="0"/>
              </a:spcBef>
              <a:spcAft>
                <a:spcPts val="0"/>
              </a:spcAft>
              <a:buClr>
                <a:schemeClr val="dk1"/>
              </a:buClr>
              <a:buSzPts val="2800"/>
              <a:buFont typeface="Cabin"/>
              <a:buChar char="❖"/>
            </a:pPr>
            <a:r>
              <a:rPr b="1" i="0" lang="en-US" sz="2800" u="none" cap="none" strike="noStrike">
                <a:solidFill>
                  <a:schemeClr val="dk1"/>
                </a:solidFill>
                <a:latin typeface="Tahoma"/>
                <a:ea typeface="Tahoma"/>
                <a:cs typeface="Tahoma"/>
                <a:sym typeface="Tahoma"/>
              </a:rPr>
              <a:t>Purpose: </a:t>
            </a:r>
            <a:r>
              <a:rPr b="0" i="1" lang="en-US" sz="2400" u="none" cap="none" strike="noStrike">
                <a:solidFill>
                  <a:schemeClr val="dk1"/>
                </a:solidFill>
                <a:latin typeface="Tahoma"/>
                <a:ea typeface="Tahoma"/>
                <a:cs typeface="Tahoma"/>
                <a:sym typeface="Tahoma"/>
              </a:rPr>
              <a:t>Giới thiệu </a:t>
            </a:r>
            <a:r>
              <a:rPr i="1" lang="en-US" sz="2400">
                <a:solidFill>
                  <a:schemeClr val="dk1"/>
                </a:solidFill>
                <a:latin typeface="Tahoma"/>
                <a:ea typeface="Tahoma"/>
                <a:cs typeface="Tahoma"/>
                <a:sym typeface="Tahoma"/>
              </a:rPr>
              <a:t>về Mobile Application Testing</a:t>
            </a:r>
            <a:endParaRPr b="0" i="1" sz="2400" u="none" cap="none" strike="noStrike">
              <a:solidFill>
                <a:schemeClr val="dk1"/>
              </a:solidFill>
              <a:latin typeface="Tahoma"/>
              <a:ea typeface="Tahoma"/>
              <a:cs typeface="Tahoma"/>
              <a:sym typeface="Tahoma"/>
            </a:endParaRPr>
          </a:p>
          <a:p>
            <a:pPr indent="-406400" lvl="0" marL="457200" marR="0" rtl="0" algn="l">
              <a:lnSpc>
                <a:spcPct val="150000"/>
              </a:lnSpc>
              <a:spcBef>
                <a:spcPts val="0"/>
              </a:spcBef>
              <a:spcAft>
                <a:spcPts val="0"/>
              </a:spcAft>
              <a:buClr>
                <a:schemeClr val="dk1"/>
              </a:buClr>
              <a:buSzPts val="2800"/>
              <a:buFont typeface="Tahoma"/>
              <a:buChar char="❖"/>
            </a:pPr>
            <a:r>
              <a:rPr b="1" i="0" lang="en-US" sz="2800" u="none" cap="none" strike="noStrike">
                <a:solidFill>
                  <a:schemeClr val="dk1"/>
                </a:solidFill>
                <a:latin typeface="Tahoma"/>
                <a:ea typeface="Tahoma"/>
                <a:cs typeface="Tahoma"/>
                <a:sym typeface="Tahoma"/>
              </a:rPr>
              <a:t>Content:</a:t>
            </a:r>
            <a:endParaRPr b="1" i="0" sz="2800" u="none" cap="none" strike="noStrike">
              <a:solidFill>
                <a:schemeClr val="dk1"/>
              </a:solidFill>
              <a:latin typeface="Tahoma"/>
              <a:ea typeface="Tahoma"/>
              <a:cs typeface="Tahoma"/>
              <a:sym typeface="Tahoma"/>
            </a:endParaRPr>
          </a:p>
          <a:p>
            <a:pPr indent="-381000" lvl="0" marL="457200" marR="0" rtl="0" algn="l">
              <a:lnSpc>
                <a:spcPct val="150000"/>
              </a:lnSpc>
              <a:spcBef>
                <a:spcPts val="0"/>
              </a:spcBef>
              <a:spcAft>
                <a:spcPts val="0"/>
              </a:spcAft>
              <a:buClr>
                <a:schemeClr val="dk1"/>
              </a:buClr>
              <a:buSzPts val="2400"/>
              <a:buFont typeface="Tahoma"/>
              <a:buChar char="-"/>
            </a:pPr>
            <a:r>
              <a:rPr lang="en-US" sz="2400">
                <a:solidFill>
                  <a:schemeClr val="dk1"/>
                </a:solidFill>
                <a:latin typeface="Tahoma"/>
                <a:ea typeface="Tahoma"/>
                <a:cs typeface="Tahoma"/>
                <a:sym typeface="Tahoma"/>
              </a:rPr>
              <a:t>Mobile Testing overview</a:t>
            </a:r>
            <a:endParaRPr sz="2400">
              <a:solidFill>
                <a:schemeClr val="dk1"/>
              </a:solidFill>
              <a:latin typeface="Tahoma"/>
              <a:ea typeface="Tahoma"/>
              <a:cs typeface="Tahoma"/>
              <a:sym typeface="Tahoma"/>
            </a:endParaRPr>
          </a:p>
          <a:p>
            <a:pPr indent="-381000" lvl="0" marL="457200" marR="0" rtl="0" algn="l">
              <a:lnSpc>
                <a:spcPct val="150000"/>
              </a:lnSpc>
              <a:spcBef>
                <a:spcPts val="0"/>
              </a:spcBef>
              <a:spcAft>
                <a:spcPts val="0"/>
              </a:spcAft>
              <a:buClr>
                <a:schemeClr val="dk1"/>
              </a:buClr>
              <a:buSzPts val="2400"/>
              <a:buFont typeface="Tahoma"/>
              <a:buChar char="-"/>
            </a:pPr>
            <a:r>
              <a:rPr lang="en-US" sz="2400">
                <a:solidFill>
                  <a:schemeClr val="dk1"/>
                </a:solidFill>
                <a:latin typeface="Tahoma"/>
                <a:ea typeface="Tahoma"/>
                <a:cs typeface="Tahoma"/>
                <a:sym typeface="Tahoma"/>
              </a:rPr>
              <a:t>Types of Mobile App Testing</a:t>
            </a:r>
            <a:endParaRPr b="0" i="0" sz="2400" u="none" cap="none" strike="noStrike">
              <a:solidFill>
                <a:schemeClr val="dk1"/>
              </a:solidFill>
              <a:latin typeface="Tahoma"/>
              <a:ea typeface="Tahoma"/>
              <a:cs typeface="Tahoma"/>
              <a:sym typeface="Tahoma"/>
            </a:endParaRPr>
          </a:p>
          <a:p>
            <a:pPr indent="-381000" lvl="0" marL="457200" marR="0" rtl="0" algn="l">
              <a:lnSpc>
                <a:spcPct val="150000"/>
              </a:lnSpc>
              <a:spcBef>
                <a:spcPts val="0"/>
              </a:spcBef>
              <a:spcAft>
                <a:spcPts val="0"/>
              </a:spcAft>
              <a:buClr>
                <a:schemeClr val="dk1"/>
              </a:buClr>
              <a:buSzPts val="2400"/>
              <a:buFont typeface="Tahoma"/>
              <a:buChar char="-"/>
            </a:pPr>
            <a:r>
              <a:rPr lang="en-US" sz="2400">
                <a:solidFill>
                  <a:schemeClr val="dk1"/>
                </a:solidFill>
                <a:latin typeface="Tahoma"/>
                <a:ea typeface="Tahoma"/>
                <a:cs typeface="Tahoma"/>
                <a:sym typeface="Tahoma"/>
              </a:rPr>
              <a:t>Common cases with Mobile App Testing</a:t>
            </a:r>
            <a:endParaRPr sz="2400">
              <a:solidFill>
                <a:schemeClr val="dk1"/>
              </a:solidFill>
              <a:latin typeface="Tahoma"/>
              <a:ea typeface="Tahoma"/>
              <a:cs typeface="Tahoma"/>
              <a:sym typeface="Tahoma"/>
            </a:endParaRPr>
          </a:p>
          <a:p>
            <a:pPr indent="-381000" lvl="0" marL="457200" marR="0" rtl="0" algn="l">
              <a:lnSpc>
                <a:spcPct val="150000"/>
              </a:lnSpc>
              <a:spcBef>
                <a:spcPts val="0"/>
              </a:spcBef>
              <a:spcAft>
                <a:spcPts val="0"/>
              </a:spcAft>
              <a:buClr>
                <a:schemeClr val="dk1"/>
              </a:buClr>
              <a:buSzPts val="2400"/>
              <a:buFont typeface="Tahoma"/>
              <a:buChar char="-"/>
            </a:pPr>
            <a:r>
              <a:rPr lang="en-US" sz="2400">
                <a:solidFill>
                  <a:schemeClr val="dk1"/>
                </a:solidFill>
                <a:latin typeface="Tahoma"/>
                <a:ea typeface="Tahoma"/>
                <a:cs typeface="Tahoma"/>
                <a:sym typeface="Tahoma"/>
              </a:rPr>
              <a:t>Mobile testing tool</a:t>
            </a:r>
            <a:endParaRPr sz="2400">
              <a:solidFill>
                <a:schemeClr val="dk1"/>
              </a:solidFill>
              <a:latin typeface="Tahoma"/>
              <a:ea typeface="Tahoma"/>
              <a:cs typeface="Tahoma"/>
              <a:sym typeface="Tahoma"/>
            </a:endParaRPr>
          </a:p>
          <a:p>
            <a:pPr indent="-228600" lvl="0" marL="457200" marR="0" rtl="0" algn="l">
              <a:lnSpc>
                <a:spcPct val="150000"/>
              </a:lnSpc>
              <a:spcBef>
                <a:spcPts val="0"/>
              </a:spcBef>
              <a:spcAft>
                <a:spcPts val="0"/>
              </a:spcAft>
              <a:buClr>
                <a:schemeClr val="dk1"/>
              </a:buClr>
              <a:buSzPts val="2400"/>
              <a:buFont typeface="Tahoma"/>
              <a:buNone/>
            </a:pPr>
            <a:r>
              <a:t/>
            </a:r>
            <a:endParaRPr b="0" i="0" sz="2400" u="none" cap="none" strike="noStrike">
              <a:solidFill>
                <a:schemeClr val="dk1"/>
              </a:solidFill>
              <a:latin typeface="Tahoma"/>
              <a:ea typeface="Tahoma"/>
              <a:cs typeface="Tahoma"/>
              <a:sym typeface="Tahoma"/>
            </a:endParaRPr>
          </a:p>
          <a:p>
            <a:pPr indent="0" lvl="0" marL="137160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Arial"/>
              <a:ea typeface="Arial"/>
              <a:cs typeface="Arial"/>
              <a:sym typeface="Arial"/>
            </a:endParaRPr>
          </a:p>
        </p:txBody>
      </p:sp>
      <p:sp>
        <p:nvSpPr>
          <p:cNvPr id="87" name="Google Shape;87;p10"/>
          <p:cNvSpPr txBox="1"/>
          <p:nvPr/>
        </p:nvSpPr>
        <p:spPr>
          <a:xfrm>
            <a:off x="1219200" y="304800"/>
            <a:ext cx="7848600" cy="6096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Clr>
                <a:srgbClr val="DC0081"/>
              </a:buClr>
              <a:buSzPts val="2800"/>
              <a:buFont typeface="Cabin"/>
              <a:buNone/>
            </a:pPr>
            <a:r>
              <a:rPr b="1" i="0" lang="en-US" sz="2800" u="none" cap="none" strike="noStrike">
                <a:solidFill>
                  <a:srgbClr val="DC0081"/>
                </a:solidFill>
                <a:latin typeface="Cabin"/>
                <a:ea typeface="Cabin"/>
                <a:cs typeface="Cabin"/>
                <a:sym typeface="Cabin"/>
              </a:rPr>
              <a:t>Agenda</a:t>
            </a:r>
            <a:endParaRPr b="0" i="0" sz="1400" u="none" cap="none" strike="noStrike">
              <a:solidFill>
                <a:srgbClr val="000000"/>
              </a:solidFill>
              <a:latin typeface="Arial"/>
              <a:ea typeface="Arial"/>
              <a:cs typeface="Arial"/>
              <a:sym typeface="Arial"/>
            </a:endParaRPr>
          </a:p>
        </p:txBody>
      </p:sp>
    </p:spTree>
  </p:cSld>
  <p:clrMapOvr>
    <a:masterClrMapping/>
  </p:clrMapOvr>
  <p:transition spd="slow">
    <p:fade thruBlk="1"/>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3- Update testing</a:t>
            </a:r>
            <a:r>
              <a:rPr b="1" lang="en-US" sz="2900">
                <a:solidFill>
                  <a:srgbClr val="121214"/>
                </a:solidFill>
                <a:latin typeface="Verdana"/>
                <a:ea typeface="Verdana"/>
                <a:cs typeface="Verdana"/>
                <a:sym typeface="Verdana"/>
              </a:rPr>
              <a:t>:</a:t>
            </a:r>
            <a:r>
              <a:rPr lang="en-US" sz="2800">
                <a:solidFill>
                  <a:srgbClr val="121214"/>
                </a:solidFill>
                <a:latin typeface="Tahoma"/>
                <a:ea typeface="Tahoma"/>
                <a:cs typeface="Tahoma"/>
                <a:sym typeface="Tahoma"/>
              </a:rPr>
              <a:t> </a:t>
            </a:r>
            <a:r>
              <a:rPr lang="en-US" sz="2800">
                <a:solidFill>
                  <a:srgbClr val="121214"/>
                </a:solidFill>
                <a:latin typeface="Tahoma"/>
                <a:ea typeface="Tahoma"/>
                <a:cs typeface="Tahoma"/>
                <a:sym typeface="Tahoma"/>
              </a:rPr>
              <a:t>Đảm bảo rằng App vẫn hoạt động tốt sau khi update</a:t>
            </a:r>
            <a:endParaRPr sz="2800">
              <a:solidFill>
                <a:srgbClr val="121214"/>
              </a:solidFill>
              <a:latin typeface="Tahoma"/>
              <a:ea typeface="Tahoma"/>
              <a:cs typeface="Tahoma"/>
              <a:sym typeface="Tahoma"/>
            </a:endParaRPr>
          </a:p>
          <a:p>
            <a:pPr indent="-355600" lvl="0" marL="457200" marR="38100" rtl="0" algn="l">
              <a:lnSpc>
                <a:spcPct val="150000"/>
              </a:lnSpc>
              <a:spcBef>
                <a:spcPts val="300"/>
              </a:spcBef>
              <a:spcAft>
                <a:spcPts val="0"/>
              </a:spcAft>
              <a:buSzPts val="2000"/>
              <a:buFont typeface="Tahoma"/>
              <a:buChar char="●"/>
            </a:pPr>
            <a:r>
              <a:rPr lang="en-US" sz="2000">
                <a:latin typeface="Tahoma"/>
                <a:ea typeface="Tahoma"/>
                <a:cs typeface="Tahoma"/>
                <a:sym typeface="Tahoma"/>
              </a:rPr>
              <a:t>Update tự động</a:t>
            </a:r>
            <a:endParaRPr sz="1150">
              <a:highlight>
                <a:srgbClr val="FFFFFF"/>
              </a:highlight>
              <a:latin typeface="Verdana"/>
              <a:ea typeface="Verdana"/>
              <a:cs typeface="Verdana"/>
              <a:sym typeface="Verdana"/>
            </a:endParaRPr>
          </a:p>
          <a:p>
            <a:pPr indent="-355600" lvl="0" marL="457200" marR="38100" rtl="0" algn="l">
              <a:lnSpc>
                <a:spcPct val="150000"/>
              </a:lnSpc>
              <a:spcBef>
                <a:spcPts val="0"/>
              </a:spcBef>
              <a:spcAft>
                <a:spcPts val="0"/>
              </a:spcAft>
              <a:buSzPts val="2000"/>
              <a:buFont typeface="Tahoma"/>
              <a:buChar char="●"/>
            </a:pPr>
            <a:r>
              <a:rPr lang="en-US" sz="2000">
                <a:latin typeface="Tahoma"/>
                <a:ea typeface="Tahoma"/>
                <a:cs typeface="Tahoma"/>
                <a:sym typeface="Tahoma"/>
              </a:rPr>
              <a:t>Update bằng tay</a:t>
            </a:r>
            <a:endParaRPr sz="2000">
              <a:latin typeface="Tahoma"/>
              <a:ea typeface="Tahoma"/>
              <a:cs typeface="Tahoma"/>
              <a:sym typeface="Tahoma"/>
            </a:endParaRPr>
          </a:p>
          <a:p>
            <a:pPr indent="-355600" lvl="0" marL="457200" marR="38100" rtl="0" algn="l">
              <a:lnSpc>
                <a:spcPct val="150000"/>
              </a:lnSpc>
              <a:spcBef>
                <a:spcPts val="0"/>
              </a:spcBef>
              <a:spcAft>
                <a:spcPts val="0"/>
              </a:spcAft>
              <a:buSzPts val="2000"/>
              <a:buFont typeface="Tahoma"/>
              <a:buChar char="●"/>
            </a:pPr>
            <a:r>
              <a:rPr lang="en-US" sz="2000">
                <a:latin typeface="Tahoma"/>
                <a:ea typeface="Tahoma"/>
                <a:cs typeface="Tahoma"/>
                <a:sym typeface="Tahoma"/>
              </a:rPr>
              <a:t>Force update</a:t>
            </a:r>
            <a:endParaRPr sz="2000">
              <a:latin typeface="Tahoma"/>
              <a:ea typeface="Tahoma"/>
              <a:cs typeface="Tahoma"/>
              <a:sym typeface="Tahoma"/>
            </a:endParaRPr>
          </a:p>
          <a:p>
            <a:pPr indent="0" lvl="0" marL="457200" rtl="0" algn="l">
              <a:lnSpc>
                <a:spcPct val="171428"/>
              </a:lnSpc>
              <a:spcBef>
                <a:spcPts val="300"/>
              </a:spcBef>
              <a:spcAft>
                <a:spcPts val="0"/>
              </a:spcAft>
              <a:buNone/>
            </a:pPr>
            <a:r>
              <a:t/>
            </a:r>
            <a:endParaRPr sz="1050">
              <a:latin typeface="Verdana"/>
              <a:ea typeface="Verdana"/>
              <a:cs typeface="Verdana"/>
              <a:sym typeface="Verdana"/>
            </a:endParaRPr>
          </a:p>
          <a:p>
            <a:pPr indent="0" lvl="0" marL="457200" rtl="0" algn="l">
              <a:lnSpc>
                <a:spcPct val="171428"/>
              </a:lnSpc>
              <a:spcBef>
                <a:spcPts val="40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01" name="Google Shape;201;p28"/>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9"/>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800">
                <a:solidFill>
                  <a:srgbClr val="121214"/>
                </a:solidFill>
                <a:latin typeface="Tahoma"/>
                <a:ea typeface="Tahoma"/>
                <a:cs typeface="Tahoma"/>
                <a:sym typeface="Tahoma"/>
              </a:rPr>
              <a:t>4- </a:t>
            </a:r>
            <a:r>
              <a:rPr b="1" lang="en-US" sz="2800">
                <a:solidFill>
                  <a:srgbClr val="121214"/>
                </a:solidFill>
                <a:latin typeface="Tahoma"/>
                <a:ea typeface="Tahoma"/>
                <a:cs typeface="Tahoma"/>
                <a:sym typeface="Tahoma"/>
              </a:rPr>
              <a:t>Functional Testing (</a:t>
            </a:r>
            <a:r>
              <a:rPr b="1" lang="en-US" sz="2800">
                <a:solidFill>
                  <a:srgbClr val="121214"/>
                </a:solidFill>
                <a:latin typeface="Tahoma"/>
                <a:ea typeface="Tahoma"/>
                <a:cs typeface="Tahoma"/>
                <a:sym typeface="Tahoma"/>
              </a:rPr>
              <a:t>Kiểm thử chức năng)</a:t>
            </a:r>
            <a:r>
              <a:rPr b="1" lang="en-US" sz="2800">
                <a:solidFill>
                  <a:srgbClr val="121214"/>
                </a:solidFill>
                <a:latin typeface="Tahoma"/>
                <a:ea typeface="Tahoma"/>
                <a:cs typeface="Tahoma"/>
                <a:sym typeface="Tahoma"/>
              </a:rPr>
              <a:t>:</a:t>
            </a:r>
            <a:r>
              <a:rPr lang="en-US" sz="2800">
                <a:solidFill>
                  <a:srgbClr val="121214"/>
                </a:solidFill>
                <a:latin typeface="Tahoma"/>
                <a:ea typeface="Tahoma"/>
                <a:cs typeface="Tahoma"/>
                <a:sym typeface="Tahoma"/>
              </a:rPr>
              <a:t> </a:t>
            </a:r>
            <a:r>
              <a:rPr lang="en-US" sz="2400">
                <a:solidFill>
                  <a:srgbClr val="121214"/>
                </a:solidFill>
                <a:latin typeface="Tahoma"/>
                <a:ea typeface="Tahoma"/>
                <a:cs typeface="Tahoma"/>
                <a:sym typeface="Tahoma"/>
              </a:rPr>
              <a:t>Đảm bảo ứng dụng hoạt động đúng theo </a:t>
            </a:r>
            <a:r>
              <a:rPr lang="en-US" sz="2400">
                <a:solidFill>
                  <a:srgbClr val="121214"/>
                </a:solidFill>
                <a:latin typeface="Tahoma"/>
                <a:ea typeface="Tahoma"/>
                <a:cs typeface="Tahoma"/>
                <a:sym typeface="Tahoma"/>
              </a:rPr>
              <a:t>yêu cầu.</a:t>
            </a:r>
            <a:endParaRPr sz="2400">
              <a:solidFill>
                <a:srgbClr val="121214"/>
              </a:solidFill>
              <a:latin typeface="Tahoma"/>
              <a:ea typeface="Tahoma"/>
              <a:cs typeface="Tahoma"/>
              <a:sym typeface="Tahoma"/>
            </a:endParaRPr>
          </a:p>
          <a:p>
            <a:pPr indent="0" lvl="0" marL="25400" marR="25400" rtl="0" algn="just">
              <a:lnSpc>
                <a:spcPct val="163636"/>
              </a:lnSpc>
              <a:spcBef>
                <a:spcPts val="300"/>
              </a:spcBef>
              <a:spcAft>
                <a:spcPts val="0"/>
              </a:spcAft>
              <a:buNone/>
            </a:pPr>
            <a:r>
              <a:rPr lang="en-US" sz="2000">
                <a:latin typeface="Tahoma"/>
                <a:ea typeface="Tahoma"/>
                <a:cs typeface="Tahoma"/>
                <a:sym typeface="Tahoma"/>
              </a:rPr>
              <a:t>Ví dụ: app đặt chuyến bay phải đảm bảo</a:t>
            </a:r>
            <a:endParaRPr sz="2000">
              <a:latin typeface="Tahoma"/>
              <a:ea typeface="Tahoma"/>
              <a:cs typeface="Tahoma"/>
              <a:sym typeface="Tahoma"/>
            </a:endParaRPr>
          </a:p>
          <a:p>
            <a:pPr indent="-355600" lvl="0" marL="457200" marR="25400" rtl="0" algn="just">
              <a:lnSpc>
                <a:spcPct val="171428"/>
              </a:lnSpc>
              <a:spcBef>
                <a:spcPts val="700"/>
              </a:spcBef>
              <a:spcAft>
                <a:spcPts val="0"/>
              </a:spcAft>
              <a:buSzPts val="2000"/>
              <a:buFont typeface="Tahoma"/>
              <a:buChar char="●"/>
            </a:pPr>
            <a:r>
              <a:rPr lang="en-US" sz="2000">
                <a:latin typeface="Tahoma"/>
                <a:ea typeface="Tahoma"/>
                <a:cs typeface="Tahoma"/>
                <a:sym typeface="Tahoma"/>
              </a:rPr>
              <a:t>Chuyến bay sẽ được hiển thị khi NSD chọn điểm đến và chọn ngày tương ứng.</a:t>
            </a:r>
            <a:endParaRPr sz="2000">
              <a:latin typeface="Tahoma"/>
              <a:ea typeface="Tahoma"/>
              <a:cs typeface="Tahoma"/>
              <a:sym typeface="Tahoma"/>
            </a:endParaRPr>
          </a:p>
          <a:p>
            <a:pPr indent="-355600" lvl="0" marL="457200" marR="25400" rtl="0" algn="just">
              <a:lnSpc>
                <a:spcPct val="171428"/>
              </a:lnSpc>
              <a:spcBef>
                <a:spcPts val="0"/>
              </a:spcBef>
              <a:spcAft>
                <a:spcPts val="0"/>
              </a:spcAft>
              <a:buSzPts val="2000"/>
              <a:buFont typeface="Tahoma"/>
              <a:buChar char="●"/>
            </a:pPr>
            <a:r>
              <a:rPr lang="en-US" sz="2000">
                <a:latin typeface="Tahoma"/>
                <a:ea typeface="Tahoma"/>
                <a:cs typeface="Tahoma"/>
                <a:sym typeface="Tahoma"/>
              </a:rPr>
              <a:t>Những ngày trong quá khứ sẽ không được hiển thị ở kết quả tìm kiếm.</a:t>
            </a:r>
            <a:endParaRPr sz="2000">
              <a:latin typeface="Tahoma"/>
              <a:ea typeface="Tahoma"/>
              <a:cs typeface="Tahoma"/>
              <a:sym typeface="Tahoma"/>
            </a:endParaRPr>
          </a:p>
          <a:p>
            <a:pPr indent="0" lvl="0" marL="0" marR="38100" rtl="0" algn="l">
              <a:lnSpc>
                <a:spcPct val="150000"/>
              </a:lnSpc>
              <a:spcBef>
                <a:spcPts val="1000"/>
              </a:spcBef>
              <a:spcAft>
                <a:spcPts val="0"/>
              </a:spcAft>
              <a:buNone/>
            </a:pPr>
            <a:r>
              <a:t/>
            </a:r>
            <a:endParaRPr sz="2800">
              <a:solidFill>
                <a:srgbClr val="121214"/>
              </a:solidFill>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07" name="Google Shape;207;p29"/>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800">
                <a:solidFill>
                  <a:srgbClr val="121214"/>
                </a:solidFill>
                <a:latin typeface="Tahoma"/>
                <a:ea typeface="Tahoma"/>
                <a:cs typeface="Tahoma"/>
                <a:sym typeface="Tahoma"/>
              </a:rPr>
              <a:t>5 - Compatibility</a:t>
            </a:r>
            <a:r>
              <a:rPr b="1" lang="en-US" sz="2900">
                <a:solidFill>
                  <a:srgbClr val="121214"/>
                </a:solidFill>
                <a:latin typeface="Verdana"/>
                <a:ea typeface="Verdana"/>
                <a:cs typeface="Verdana"/>
                <a:sym typeface="Verdana"/>
              </a:rPr>
              <a:t> </a:t>
            </a:r>
            <a:r>
              <a:rPr b="1" lang="en-US" sz="2800">
                <a:solidFill>
                  <a:srgbClr val="121214"/>
                </a:solidFill>
                <a:latin typeface="Tahoma"/>
                <a:ea typeface="Tahoma"/>
                <a:cs typeface="Tahoma"/>
                <a:sym typeface="Tahoma"/>
              </a:rPr>
              <a:t>Testing (Kiểm thử tính tương thích):</a:t>
            </a:r>
            <a:r>
              <a:rPr lang="en-US" sz="2800">
                <a:solidFill>
                  <a:srgbClr val="121214"/>
                </a:solidFill>
                <a:latin typeface="Tahoma"/>
                <a:ea typeface="Tahoma"/>
                <a:cs typeface="Tahoma"/>
                <a:sym typeface="Tahoma"/>
              </a:rPr>
              <a:t> </a:t>
            </a:r>
            <a:r>
              <a:rPr lang="en-US" sz="2400">
                <a:solidFill>
                  <a:srgbClr val="121214"/>
                </a:solidFill>
                <a:latin typeface="Tahoma"/>
                <a:ea typeface="Tahoma"/>
                <a:cs typeface="Tahoma"/>
                <a:sym typeface="Tahoma"/>
              </a:rPr>
              <a:t>Đảm bảo các chức năng của ứng dụng hoạt động được trên các </a:t>
            </a:r>
            <a:r>
              <a:rPr lang="en-US" sz="2400">
                <a:highlight>
                  <a:srgbClr val="FFFFFF"/>
                </a:highlight>
                <a:latin typeface="Tahoma"/>
                <a:ea typeface="Tahoma"/>
                <a:cs typeface="Tahoma"/>
                <a:sym typeface="Tahoma"/>
              </a:rPr>
              <a:t>thiết bị cụ thể.</a:t>
            </a:r>
            <a:endParaRPr sz="2400">
              <a:highlight>
                <a:srgbClr val="FFFFFF"/>
              </a:highlight>
              <a:latin typeface="Tahoma"/>
              <a:ea typeface="Tahoma"/>
              <a:cs typeface="Tahoma"/>
              <a:sym typeface="Tahoma"/>
            </a:endParaRPr>
          </a:p>
          <a:p>
            <a:pPr indent="0" lvl="0" marL="25400" marR="25400" rtl="0" algn="just">
              <a:lnSpc>
                <a:spcPct val="163636"/>
              </a:lnSpc>
              <a:spcBef>
                <a:spcPts val="300"/>
              </a:spcBef>
              <a:spcAft>
                <a:spcPts val="0"/>
              </a:spcAft>
              <a:buClr>
                <a:srgbClr val="000000"/>
              </a:buClr>
              <a:buSzPts val="1100"/>
              <a:buFont typeface="Arial"/>
              <a:buNone/>
            </a:pPr>
            <a:r>
              <a:rPr lang="en-US" sz="2000">
                <a:latin typeface="Tahoma"/>
                <a:ea typeface="Tahoma"/>
                <a:cs typeface="Tahoma"/>
                <a:sym typeface="Tahoma"/>
              </a:rPr>
              <a:t>Ví dụ:</a:t>
            </a:r>
            <a:endParaRPr sz="2000">
              <a:latin typeface="Tahoma"/>
              <a:ea typeface="Tahoma"/>
              <a:cs typeface="Tahoma"/>
              <a:sym typeface="Tahoma"/>
            </a:endParaRPr>
          </a:p>
          <a:p>
            <a:pPr indent="-355600" lvl="0" marL="457200" marR="25400" rtl="0" algn="just">
              <a:lnSpc>
                <a:spcPct val="163636"/>
              </a:lnSpc>
              <a:spcBef>
                <a:spcPts val="700"/>
              </a:spcBef>
              <a:spcAft>
                <a:spcPts val="0"/>
              </a:spcAft>
              <a:buSzPts val="2000"/>
              <a:buFont typeface="Tahoma"/>
              <a:buChar char="●"/>
            </a:pPr>
            <a:r>
              <a:rPr lang="en-US" sz="2000">
                <a:latin typeface="Tahoma"/>
                <a:ea typeface="Tahoma"/>
                <a:cs typeface="Tahoma"/>
                <a:sym typeface="Tahoma"/>
              </a:rPr>
              <a:t>Đảm bảo rằng chức năng tìm kiếm chuyến bay được thực hiện tốt với các thiết bị dùng Android.</a:t>
            </a:r>
            <a:endParaRPr sz="2000">
              <a:latin typeface="Tahoma"/>
              <a:ea typeface="Tahoma"/>
              <a:cs typeface="Tahoma"/>
              <a:sym typeface="Tahoma"/>
            </a:endParaRPr>
          </a:p>
          <a:p>
            <a:pPr indent="-355600" lvl="0" marL="457200" marR="25400" rtl="0" algn="just">
              <a:lnSpc>
                <a:spcPct val="163636"/>
              </a:lnSpc>
              <a:spcBef>
                <a:spcPts val="0"/>
              </a:spcBef>
              <a:spcAft>
                <a:spcPts val="0"/>
              </a:spcAft>
              <a:buSzPts val="2000"/>
              <a:buFont typeface="Tahoma"/>
              <a:buChar char="●"/>
            </a:pPr>
            <a:r>
              <a:rPr lang="en-US" sz="2000">
                <a:latin typeface="Tahoma"/>
                <a:ea typeface="Tahoma"/>
                <a:cs typeface="Tahoma"/>
                <a:sym typeface="Tahoma"/>
              </a:rPr>
              <a:t>Đảm bảo rằng chức năng tìm kiếm chuyến bay được thực hiện tốt với các thiết bị dùng IOS.</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13" name="Google Shape;213;p30"/>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1"/>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800">
                <a:solidFill>
                  <a:srgbClr val="121214"/>
                </a:solidFill>
                <a:latin typeface="Tahoma"/>
                <a:ea typeface="Tahoma"/>
                <a:cs typeface="Tahoma"/>
                <a:sym typeface="Tahoma"/>
              </a:rPr>
              <a:t>6 - Localization Testing (kiểm thử tính nội địa)</a:t>
            </a:r>
            <a:r>
              <a:rPr b="1" lang="en-US" sz="2800">
                <a:solidFill>
                  <a:srgbClr val="121214"/>
                </a:solidFill>
                <a:latin typeface="Tahoma"/>
                <a:ea typeface="Tahoma"/>
                <a:cs typeface="Tahoma"/>
                <a:sym typeface="Tahoma"/>
              </a:rPr>
              <a:t>:</a:t>
            </a:r>
            <a:r>
              <a:rPr lang="en-US" sz="2800">
                <a:solidFill>
                  <a:srgbClr val="121214"/>
                </a:solidFill>
                <a:latin typeface="Tahoma"/>
                <a:ea typeface="Tahoma"/>
                <a:cs typeface="Tahoma"/>
                <a:sym typeface="Tahoma"/>
              </a:rPr>
              <a:t> </a:t>
            </a:r>
            <a:r>
              <a:rPr lang="en-US" sz="2400">
                <a:solidFill>
                  <a:srgbClr val="121214"/>
                </a:solidFill>
                <a:latin typeface="Tahoma"/>
                <a:ea typeface="Tahoma"/>
                <a:cs typeface="Tahoma"/>
                <a:sym typeface="Tahoma"/>
              </a:rPr>
              <a:t>Đảm bảo các chức năng của ứng dụng hoạt động đúng khi thay đổi timezone, thay đổi language,...</a:t>
            </a:r>
            <a:endParaRPr sz="2400">
              <a:highlight>
                <a:srgbClr val="FFFFFF"/>
              </a:highlight>
              <a:latin typeface="Tahoma"/>
              <a:ea typeface="Tahoma"/>
              <a:cs typeface="Tahoma"/>
              <a:sym typeface="Tahoma"/>
            </a:endParaRPr>
          </a:p>
          <a:p>
            <a:pPr indent="0" lvl="0" marL="25400" marR="25400" rtl="0" algn="just">
              <a:lnSpc>
                <a:spcPct val="163636"/>
              </a:lnSpc>
              <a:spcBef>
                <a:spcPts val="300"/>
              </a:spcBef>
              <a:spcAft>
                <a:spcPts val="0"/>
              </a:spcAft>
              <a:buNone/>
            </a:pPr>
            <a:r>
              <a:rPr lang="en-US" sz="2000">
                <a:latin typeface="Tahoma"/>
                <a:ea typeface="Tahoma"/>
                <a:cs typeface="Tahoma"/>
                <a:sym typeface="Tahoma"/>
              </a:rPr>
              <a:t>Ví dụ:</a:t>
            </a:r>
            <a:endParaRPr sz="2000">
              <a:latin typeface="Tahoma"/>
              <a:ea typeface="Tahoma"/>
              <a:cs typeface="Tahoma"/>
              <a:sym typeface="Tahoma"/>
            </a:endParaRPr>
          </a:p>
          <a:p>
            <a:pPr indent="-355600" lvl="0" marL="457200" marR="25400" rtl="0" algn="just">
              <a:lnSpc>
                <a:spcPct val="163636"/>
              </a:lnSpc>
              <a:spcBef>
                <a:spcPts val="700"/>
              </a:spcBef>
              <a:spcAft>
                <a:spcPts val="0"/>
              </a:spcAft>
              <a:buSzPts val="2000"/>
              <a:buFont typeface="Tahoma"/>
              <a:buChar char="●"/>
            </a:pPr>
            <a:r>
              <a:rPr lang="en-US" sz="2000">
                <a:latin typeface="Tahoma"/>
                <a:ea typeface="Tahoma"/>
                <a:cs typeface="Tahoma"/>
                <a:sym typeface="Tahoma"/>
              </a:rPr>
              <a:t>Đảm bảo rằng không bị mất dữ liệu hoặc lỗi UI khi sử dụng mobile app với các loại ngôn ngữ khác nhau.</a:t>
            </a:r>
            <a:endParaRPr sz="2000">
              <a:latin typeface="Tahoma"/>
              <a:ea typeface="Tahoma"/>
              <a:cs typeface="Tahoma"/>
              <a:sym typeface="Tahoma"/>
            </a:endParaRPr>
          </a:p>
          <a:p>
            <a:pPr indent="-355600" lvl="0" marL="457200" marR="25400" rtl="0" algn="just">
              <a:lnSpc>
                <a:spcPct val="163636"/>
              </a:lnSpc>
              <a:spcBef>
                <a:spcPts val="0"/>
              </a:spcBef>
              <a:spcAft>
                <a:spcPts val="0"/>
              </a:spcAft>
              <a:buSzPts val="2000"/>
              <a:buFont typeface="Tahoma"/>
              <a:buChar char="●"/>
            </a:pPr>
            <a:r>
              <a:rPr lang="en-US" sz="2000">
                <a:latin typeface="Tahoma"/>
                <a:ea typeface="Tahoma"/>
                <a:cs typeface="Tahoma"/>
                <a:sym typeface="Tahoma"/>
              </a:rPr>
              <a:t>Đảm bảo rằng khi thay đổi time zone, mobile app của bạn vẫn hoạt động tốt.</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19" name="Google Shape;219;p31"/>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ph idx="1" type="body"/>
          </p:nvPr>
        </p:nvSpPr>
        <p:spPr>
          <a:xfrm>
            <a:off x="1202700" y="824525"/>
            <a:ext cx="7713000" cy="59688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just">
              <a:lnSpc>
                <a:spcPct val="150000"/>
              </a:lnSpc>
              <a:spcBef>
                <a:spcPts val="300"/>
              </a:spcBef>
              <a:spcAft>
                <a:spcPts val="0"/>
              </a:spcAft>
              <a:buNone/>
            </a:pPr>
            <a:r>
              <a:rPr b="1" lang="en-US" sz="2800">
                <a:solidFill>
                  <a:srgbClr val="121214"/>
                </a:solidFill>
                <a:latin typeface="Tahoma"/>
                <a:ea typeface="Tahoma"/>
                <a:cs typeface="Tahoma"/>
                <a:sym typeface="Tahoma"/>
              </a:rPr>
              <a:t>7 - Memory Leakage Testing (kiểm thử lỗ hổng bộ nhớ):</a:t>
            </a:r>
            <a:r>
              <a:rPr lang="en-US" sz="2800">
                <a:solidFill>
                  <a:srgbClr val="121214"/>
                </a:solidFill>
                <a:latin typeface="Tahoma"/>
                <a:ea typeface="Tahoma"/>
                <a:cs typeface="Tahoma"/>
                <a:sym typeface="Tahoma"/>
              </a:rPr>
              <a:t> đảm bảo app duy trì sử dụng bộ nhớ tối ưu nhất thông qua các hoạt động của người dùng</a:t>
            </a:r>
            <a:endParaRPr sz="2400">
              <a:solidFill>
                <a:srgbClr val="121214"/>
              </a:solidFill>
              <a:latin typeface="Tahoma"/>
              <a:ea typeface="Tahoma"/>
              <a:cs typeface="Tahoma"/>
              <a:sym typeface="Tahoma"/>
            </a:endParaRPr>
          </a:p>
          <a:p>
            <a:pPr indent="0" lvl="0" marL="0" marR="38100" rtl="0" algn="just">
              <a:lnSpc>
                <a:spcPct val="150000"/>
              </a:lnSpc>
              <a:spcBef>
                <a:spcPts val="300"/>
              </a:spcBef>
              <a:spcAft>
                <a:spcPts val="0"/>
              </a:spcAft>
              <a:buNone/>
            </a:pPr>
            <a:r>
              <a:rPr lang="en-US" sz="2000">
                <a:latin typeface="Tahoma"/>
                <a:ea typeface="Tahoma"/>
                <a:cs typeface="Tahoma"/>
                <a:sym typeface="Tahoma"/>
              </a:rPr>
              <a:t>Ví dụ</a:t>
            </a:r>
            <a:r>
              <a:rPr lang="en-US" sz="2000">
                <a:latin typeface="Tahoma"/>
                <a:ea typeface="Tahoma"/>
                <a:cs typeface="Tahoma"/>
                <a:sym typeface="Tahoma"/>
              </a:rPr>
              <a:t>:</a:t>
            </a:r>
            <a:endParaRPr sz="2000">
              <a:latin typeface="Tahoma"/>
              <a:ea typeface="Tahoma"/>
              <a:cs typeface="Tahoma"/>
              <a:sym typeface="Tahoma"/>
            </a:endParaRPr>
          </a:p>
          <a:p>
            <a:pPr indent="-355600" lvl="0" marL="457200" marR="25400" rtl="0" algn="just">
              <a:lnSpc>
                <a:spcPct val="163636"/>
              </a:lnSpc>
              <a:spcBef>
                <a:spcPts val="300"/>
              </a:spcBef>
              <a:spcAft>
                <a:spcPts val="0"/>
              </a:spcAft>
              <a:buSzPts val="2000"/>
              <a:buFont typeface="Tahoma"/>
              <a:buChar char="●"/>
            </a:pPr>
            <a:r>
              <a:rPr lang="en-US" sz="2000">
                <a:latin typeface="Tahoma"/>
                <a:ea typeface="Tahoma"/>
                <a:cs typeface="Tahoma"/>
                <a:sym typeface="Tahoma"/>
              </a:rPr>
              <a:t>Thực hiện tra cứu các chuyến bay 10 lần và ghi lại sự tăng bộ nhớ sau mỗi lần tra cứu.</a:t>
            </a:r>
            <a:endParaRPr sz="2000">
              <a:latin typeface="Tahoma"/>
              <a:ea typeface="Tahoma"/>
              <a:cs typeface="Tahoma"/>
              <a:sym typeface="Tahoma"/>
            </a:endParaRPr>
          </a:p>
          <a:p>
            <a:pPr indent="-355600" lvl="0" marL="457200" marR="25400" rtl="0" algn="just">
              <a:lnSpc>
                <a:spcPct val="163636"/>
              </a:lnSpc>
              <a:spcBef>
                <a:spcPts val="0"/>
              </a:spcBef>
              <a:spcAft>
                <a:spcPts val="0"/>
              </a:spcAft>
              <a:buSzPts val="2000"/>
              <a:buFont typeface="Tahoma"/>
              <a:buChar char="●"/>
            </a:pPr>
            <a:r>
              <a:rPr lang="en-US" sz="2000">
                <a:latin typeface="Tahoma"/>
                <a:ea typeface="Tahoma"/>
                <a:cs typeface="Tahoma"/>
                <a:sym typeface="Tahoma"/>
              </a:rPr>
              <a:t>Để ứng dụng chạy trong 10 phút và đảm bảo rằng bộ nhớ vẫn ổn định.</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25" name="Google Shape;225;p32"/>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800">
                <a:solidFill>
                  <a:srgbClr val="121214"/>
                </a:solidFill>
                <a:latin typeface="Tahoma"/>
                <a:ea typeface="Tahoma"/>
                <a:cs typeface="Tahoma"/>
                <a:sym typeface="Tahoma"/>
              </a:rPr>
              <a:t>8 - Power Consumption Testing:</a:t>
            </a:r>
            <a:r>
              <a:rPr lang="en-US" sz="2800">
                <a:solidFill>
                  <a:srgbClr val="121214"/>
                </a:solidFill>
                <a:latin typeface="Tahoma"/>
                <a:ea typeface="Tahoma"/>
                <a:cs typeface="Tahoma"/>
                <a:sym typeface="Tahoma"/>
              </a:rPr>
              <a:t> đảm bảo độ ổn định của pin</a:t>
            </a:r>
            <a:endParaRPr sz="2800">
              <a:solidFill>
                <a:srgbClr val="121214"/>
              </a:solidFill>
              <a:latin typeface="Tahoma"/>
              <a:ea typeface="Tahoma"/>
              <a:cs typeface="Tahoma"/>
              <a:sym typeface="Tahoma"/>
            </a:endParaRPr>
          </a:p>
          <a:p>
            <a:pPr indent="0" lvl="0" marL="0" marR="38100" rtl="0" algn="l">
              <a:lnSpc>
                <a:spcPct val="150000"/>
              </a:lnSpc>
              <a:spcBef>
                <a:spcPts val="300"/>
              </a:spcBef>
              <a:spcAft>
                <a:spcPts val="0"/>
              </a:spcAft>
              <a:buNone/>
            </a:pPr>
            <a:r>
              <a:rPr lang="en-US" sz="2800">
                <a:solidFill>
                  <a:srgbClr val="121214"/>
                </a:solidFill>
                <a:latin typeface="Tahoma"/>
                <a:ea typeface="Tahoma"/>
                <a:cs typeface="Tahoma"/>
                <a:sym typeface="Tahoma"/>
              </a:rPr>
              <a:t> </a:t>
            </a:r>
            <a:r>
              <a:rPr lang="en-US" sz="2000">
                <a:latin typeface="Tahoma"/>
                <a:ea typeface="Tahoma"/>
                <a:cs typeface="Tahoma"/>
                <a:sym typeface="Tahoma"/>
              </a:rPr>
              <a:t>Example:</a:t>
            </a:r>
            <a:endParaRPr sz="2000">
              <a:latin typeface="Tahoma"/>
              <a:ea typeface="Tahoma"/>
              <a:cs typeface="Tahoma"/>
              <a:sym typeface="Tahoma"/>
            </a:endParaRPr>
          </a:p>
          <a:p>
            <a:pPr indent="-355600" lvl="0" marL="457200" marR="25400" rtl="0" algn="just">
              <a:lnSpc>
                <a:spcPct val="163636"/>
              </a:lnSpc>
              <a:spcBef>
                <a:spcPts val="300"/>
              </a:spcBef>
              <a:spcAft>
                <a:spcPts val="0"/>
              </a:spcAft>
              <a:buSzPts val="2000"/>
              <a:buFont typeface="Tahoma"/>
              <a:buChar char="●"/>
            </a:pPr>
            <a:r>
              <a:rPr lang="en-US" sz="2000">
                <a:latin typeface="Tahoma"/>
                <a:ea typeface="Tahoma"/>
                <a:cs typeface="Tahoma"/>
                <a:sym typeface="Tahoma"/>
              </a:rPr>
              <a:t>Khi sử dụng app để tìm chuyến bay, đảm bảo rằng mức tiêu thụ điện năng ở mức độ tối thiểu.</a:t>
            </a:r>
            <a:endParaRPr sz="2000">
              <a:latin typeface="Tahoma"/>
              <a:ea typeface="Tahoma"/>
              <a:cs typeface="Tahoma"/>
              <a:sym typeface="Tahoma"/>
            </a:endParaRPr>
          </a:p>
          <a:p>
            <a:pPr indent="-355600" lvl="0" marL="457200" marR="25400" rtl="0" algn="just">
              <a:lnSpc>
                <a:spcPct val="163636"/>
              </a:lnSpc>
              <a:spcBef>
                <a:spcPts val="0"/>
              </a:spcBef>
              <a:spcAft>
                <a:spcPts val="0"/>
              </a:spcAft>
              <a:buSzPts val="2000"/>
              <a:buFont typeface="Tahoma"/>
              <a:buChar char="●"/>
            </a:pPr>
            <a:r>
              <a:rPr lang="en-US" sz="2000">
                <a:latin typeface="Tahoma"/>
                <a:ea typeface="Tahoma"/>
                <a:cs typeface="Tahoma"/>
                <a:sym typeface="Tahoma"/>
              </a:rPr>
              <a:t>Giữ ứng dụng ở điều kiện lí tưởng, đảm bảo rằng </a:t>
            </a:r>
            <a:r>
              <a:rPr lang="en-US" sz="2000">
                <a:latin typeface="Arial"/>
                <a:ea typeface="Arial"/>
                <a:cs typeface="Arial"/>
                <a:sym typeface="Arial"/>
              </a:rPr>
              <a:t>không có mức tiêu thụ điện năng khi không có hoạt động nào xảy ra tại ứng dụng.</a:t>
            </a:r>
            <a:endParaRPr sz="2000">
              <a:latin typeface="Arial"/>
              <a:ea typeface="Arial"/>
              <a:cs typeface="Arial"/>
              <a:sym typeface="Arial"/>
            </a:endParaRPr>
          </a:p>
          <a:p>
            <a:pPr indent="0" lvl="0" marL="457200" rtl="0" algn="l">
              <a:lnSpc>
                <a:spcPct val="115000"/>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31" name="Google Shape;231;p33"/>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9 - Interruption Testing (Kiểm thử ngắt quãng):</a:t>
            </a:r>
            <a:r>
              <a:rPr lang="en-US" sz="2800">
                <a:solidFill>
                  <a:srgbClr val="121214"/>
                </a:solidFill>
                <a:latin typeface="Tahoma"/>
                <a:ea typeface="Tahoma"/>
                <a:cs typeface="Tahoma"/>
                <a:sym typeface="Tahoma"/>
              </a:rPr>
              <a:t> đảm bảo ứng dụng hoạt động bình thường sau khi sự gián đoạn (interrupt) được phục hồi.</a:t>
            </a:r>
            <a:endParaRPr sz="1100">
              <a:latin typeface="Verdana"/>
              <a:ea typeface="Verdana"/>
              <a:cs typeface="Verdana"/>
              <a:sym typeface="Verdana"/>
            </a:endParaRPr>
          </a:p>
          <a:p>
            <a:pPr indent="-336550" lvl="0" marL="457200" rtl="0" algn="l">
              <a:lnSpc>
                <a:spcPct val="171428"/>
              </a:lnSpc>
              <a:spcBef>
                <a:spcPts val="300"/>
              </a:spcBef>
              <a:spcAft>
                <a:spcPts val="0"/>
              </a:spcAft>
              <a:buSzPts val="1700"/>
              <a:buFont typeface="Tahoma"/>
              <a:buChar char="●"/>
            </a:pPr>
            <a:r>
              <a:rPr lang="en-US" sz="1700">
                <a:latin typeface="Tahoma"/>
                <a:ea typeface="Tahoma"/>
                <a:cs typeface="Tahoma"/>
                <a:sym typeface="Tahoma"/>
              </a:rPr>
              <a:t>Incoming and Outgoing SMS</a:t>
            </a:r>
            <a:endParaRPr sz="1700">
              <a:latin typeface="Tahoma"/>
              <a:ea typeface="Tahoma"/>
              <a:cs typeface="Tahoma"/>
              <a:sym typeface="Tahoma"/>
            </a:endParaRPr>
          </a:p>
          <a:p>
            <a:pPr indent="-336550" lvl="0" marL="457200" rtl="0" algn="l">
              <a:lnSpc>
                <a:spcPct val="171428"/>
              </a:lnSpc>
              <a:spcBef>
                <a:spcPts val="0"/>
              </a:spcBef>
              <a:spcAft>
                <a:spcPts val="0"/>
              </a:spcAft>
              <a:buSzPts val="1700"/>
              <a:buFont typeface="Tahoma"/>
              <a:buChar char="●"/>
            </a:pPr>
            <a:r>
              <a:rPr lang="en-US" sz="1700">
                <a:latin typeface="Tahoma"/>
                <a:ea typeface="Tahoma"/>
                <a:cs typeface="Tahoma"/>
                <a:sym typeface="Tahoma"/>
              </a:rPr>
              <a:t>Incoming and Outgoing Calls</a:t>
            </a:r>
            <a:endParaRPr sz="1700">
              <a:latin typeface="Tahoma"/>
              <a:ea typeface="Tahoma"/>
              <a:cs typeface="Tahoma"/>
              <a:sym typeface="Tahoma"/>
            </a:endParaRPr>
          </a:p>
          <a:p>
            <a:pPr indent="-336550" lvl="0" marL="457200" rtl="0" algn="l">
              <a:lnSpc>
                <a:spcPct val="171428"/>
              </a:lnSpc>
              <a:spcBef>
                <a:spcPts val="0"/>
              </a:spcBef>
              <a:spcAft>
                <a:spcPts val="0"/>
              </a:spcAft>
              <a:buSzPts val="1700"/>
              <a:buFont typeface="Tahoma"/>
              <a:buChar char="●"/>
            </a:pPr>
            <a:r>
              <a:rPr lang="en-US" sz="1700">
                <a:latin typeface="Tahoma"/>
                <a:ea typeface="Tahoma"/>
                <a:cs typeface="Tahoma"/>
                <a:sym typeface="Tahoma"/>
              </a:rPr>
              <a:t>Incoming Notifications</a:t>
            </a:r>
            <a:endParaRPr sz="1700">
              <a:latin typeface="Tahoma"/>
              <a:ea typeface="Tahoma"/>
              <a:cs typeface="Tahoma"/>
              <a:sym typeface="Tahoma"/>
            </a:endParaRPr>
          </a:p>
          <a:p>
            <a:pPr indent="-336550" lvl="0" marL="457200" rtl="0" algn="l">
              <a:lnSpc>
                <a:spcPct val="171428"/>
              </a:lnSpc>
              <a:spcBef>
                <a:spcPts val="0"/>
              </a:spcBef>
              <a:spcAft>
                <a:spcPts val="0"/>
              </a:spcAft>
              <a:buSzPts val="1700"/>
              <a:buFont typeface="Tahoma"/>
              <a:buChar char="●"/>
            </a:pPr>
            <a:r>
              <a:rPr lang="en-US" sz="1700">
                <a:latin typeface="Tahoma"/>
                <a:ea typeface="Tahoma"/>
                <a:cs typeface="Tahoma"/>
                <a:sym typeface="Tahoma"/>
              </a:rPr>
              <a:t>Battery warning</a:t>
            </a:r>
            <a:endParaRPr sz="1700">
              <a:latin typeface="Tahoma"/>
              <a:ea typeface="Tahoma"/>
              <a:cs typeface="Tahoma"/>
              <a:sym typeface="Tahoma"/>
            </a:endParaRPr>
          </a:p>
          <a:p>
            <a:pPr indent="-336550" lvl="0" marL="457200" rtl="0" algn="l">
              <a:lnSpc>
                <a:spcPct val="171428"/>
              </a:lnSpc>
              <a:spcBef>
                <a:spcPts val="0"/>
              </a:spcBef>
              <a:spcAft>
                <a:spcPts val="0"/>
              </a:spcAft>
              <a:buSzPts val="1700"/>
              <a:buFont typeface="Tahoma"/>
              <a:buChar char="●"/>
            </a:pPr>
            <a:r>
              <a:rPr lang="en-US" sz="1700">
                <a:latin typeface="Tahoma"/>
                <a:ea typeface="Tahoma"/>
                <a:cs typeface="Tahoma"/>
                <a:sym typeface="Tahoma"/>
              </a:rPr>
              <a:t>Cable Insertion and Removal for data transfer</a:t>
            </a:r>
            <a:endParaRPr sz="1700">
              <a:latin typeface="Tahoma"/>
              <a:ea typeface="Tahoma"/>
              <a:cs typeface="Tahoma"/>
              <a:sym typeface="Tahoma"/>
            </a:endParaRPr>
          </a:p>
          <a:p>
            <a:pPr indent="0" lvl="0" marL="457200" marR="25400" rtl="0" algn="just">
              <a:lnSpc>
                <a:spcPct val="171428"/>
              </a:lnSpc>
              <a:spcBef>
                <a:spcPts val="400"/>
              </a:spcBef>
              <a:spcAft>
                <a:spcPts val="0"/>
              </a:spcAft>
              <a:buNone/>
            </a:pPr>
            <a:r>
              <a:t/>
            </a:r>
            <a:endParaRPr sz="2000">
              <a:latin typeface="Tahoma"/>
              <a:ea typeface="Tahoma"/>
              <a:cs typeface="Tahoma"/>
              <a:sym typeface="Tahoma"/>
            </a:endParaRPr>
          </a:p>
          <a:p>
            <a:pPr indent="0" lvl="0" marL="0" marR="38100" rtl="0" algn="l">
              <a:lnSpc>
                <a:spcPct val="150000"/>
              </a:lnSpc>
              <a:spcBef>
                <a:spcPts val="10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37" name="Google Shape;237;p34"/>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5"/>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10- </a:t>
            </a:r>
            <a:r>
              <a:rPr b="1" lang="en-US" sz="2900">
                <a:solidFill>
                  <a:srgbClr val="121214"/>
                </a:solidFill>
                <a:latin typeface="Verdana"/>
                <a:ea typeface="Verdana"/>
                <a:cs typeface="Verdana"/>
                <a:sym typeface="Verdana"/>
              </a:rPr>
              <a:t>Interrupt Testing (</a:t>
            </a:r>
            <a:r>
              <a:rPr b="1" lang="en-US" sz="2900">
                <a:solidFill>
                  <a:srgbClr val="121214"/>
                </a:solidFill>
                <a:latin typeface="Verdana"/>
                <a:ea typeface="Verdana"/>
                <a:cs typeface="Verdana"/>
                <a:sym typeface="Verdana"/>
              </a:rPr>
              <a:t>Kiểm thử ngắt quãng)</a:t>
            </a:r>
            <a:r>
              <a:rPr b="1" lang="en-US" sz="2900">
                <a:solidFill>
                  <a:srgbClr val="121214"/>
                </a:solidFill>
                <a:latin typeface="Verdana"/>
                <a:ea typeface="Verdana"/>
                <a:cs typeface="Verdana"/>
                <a:sym typeface="Verdana"/>
              </a:rPr>
              <a:t>:</a:t>
            </a:r>
            <a:r>
              <a:rPr lang="en-US" sz="2800">
                <a:solidFill>
                  <a:srgbClr val="121214"/>
                </a:solidFill>
                <a:latin typeface="Tahoma"/>
                <a:ea typeface="Tahoma"/>
                <a:cs typeface="Tahoma"/>
                <a:sym typeface="Tahoma"/>
              </a:rPr>
              <a:t> </a:t>
            </a:r>
            <a:endParaRPr sz="1700">
              <a:latin typeface="Tahoma"/>
              <a:ea typeface="Tahoma"/>
              <a:cs typeface="Tahoma"/>
              <a:sym typeface="Tahoma"/>
            </a:endParaRPr>
          </a:p>
          <a:p>
            <a:pPr indent="0" lvl="0" marL="25400" marR="25400" rtl="0" algn="just">
              <a:lnSpc>
                <a:spcPct val="163636"/>
              </a:lnSpc>
              <a:spcBef>
                <a:spcPts val="300"/>
              </a:spcBef>
              <a:spcAft>
                <a:spcPts val="0"/>
              </a:spcAft>
              <a:buNone/>
            </a:pPr>
            <a:r>
              <a:rPr lang="en-US" sz="2800">
                <a:solidFill>
                  <a:srgbClr val="121214"/>
                </a:solidFill>
                <a:latin typeface="Tahoma"/>
                <a:ea typeface="Tahoma"/>
                <a:cs typeface="Tahoma"/>
                <a:sym typeface="Tahoma"/>
              </a:rPr>
              <a:t>Ví dụ</a:t>
            </a:r>
            <a:r>
              <a:rPr lang="en-US" sz="2800">
                <a:solidFill>
                  <a:srgbClr val="121214"/>
                </a:solidFill>
                <a:latin typeface="Tahoma"/>
                <a:ea typeface="Tahoma"/>
                <a:cs typeface="Tahoma"/>
                <a:sym typeface="Tahoma"/>
              </a:rPr>
              <a:t>:</a:t>
            </a:r>
            <a:endParaRPr sz="2000">
              <a:latin typeface="Tahoma"/>
              <a:ea typeface="Tahoma"/>
              <a:cs typeface="Tahoma"/>
              <a:sym typeface="Tahoma"/>
            </a:endParaRPr>
          </a:p>
          <a:p>
            <a:pPr indent="-355600" lvl="0" marL="457200" marR="25400" rtl="0" algn="just">
              <a:lnSpc>
                <a:spcPct val="171428"/>
              </a:lnSpc>
              <a:spcBef>
                <a:spcPts val="700"/>
              </a:spcBef>
              <a:spcAft>
                <a:spcPts val="0"/>
              </a:spcAft>
              <a:buSzPts val="2000"/>
              <a:buFont typeface="Tahoma"/>
              <a:buChar char="●"/>
            </a:pPr>
            <a:r>
              <a:rPr lang="en-US" sz="2000">
                <a:latin typeface="Tahoma"/>
                <a:ea typeface="Tahoma"/>
                <a:cs typeface="Tahoma"/>
                <a:sym typeface="Tahoma"/>
              </a:rPr>
              <a:t>Đảm bảo rằng việc tra cứu chuyến bay được tạm dừng (paused) và hoạt động lại sau khi nhận cuộc gọi.</a:t>
            </a:r>
            <a:endParaRPr sz="2000">
              <a:latin typeface="Tahoma"/>
              <a:ea typeface="Tahoma"/>
              <a:cs typeface="Tahoma"/>
              <a:sym typeface="Tahoma"/>
            </a:endParaRPr>
          </a:p>
          <a:p>
            <a:pPr indent="-355600" lvl="0" marL="457200" marR="25400" rtl="0" algn="just">
              <a:lnSpc>
                <a:spcPct val="171428"/>
              </a:lnSpc>
              <a:spcBef>
                <a:spcPts val="0"/>
              </a:spcBef>
              <a:spcAft>
                <a:spcPts val="0"/>
              </a:spcAft>
              <a:buSzPts val="2000"/>
              <a:buFont typeface="Tahoma"/>
              <a:buChar char="●"/>
            </a:pPr>
            <a:r>
              <a:rPr lang="en-US" sz="2000">
                <a:latin typeface="Tahoma"/>
                <a:ea typeface="Tahoma"/>
                <a:cs typeface="Tahoma"/>
                <a:sym typeface="Tahoma"/>
              </a:rPr>
              <a:t>Đảm bảo rằng NSD có thể từ chối cuộc gọi khi sử dụng App và quay trở lại App ngay sau khi từ chối.</a:t>
            </a:r>
            <a:endParaRPr sz="2000">
              <a:latin typeface="Tahoma"/>
              <a:ea typeface="Tahoma"/>
              <a:cs typeface="Tahoma"/>
              <a:sym typeface="Tahoma"/>
            </a:endParaRPr>
          </a:p>
          <a:p>
            <a:pPr indent="0" lvl="0" marL="0" marR="38100" rtl="0" algn="l">
              <a:lnSpc>
                <a:spcPct val="150000"/>
              </a:lnSpc>
              <a:spcBef>
                <a:spcPts val="10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43" name="Google Shape;243;p35"/>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6"/>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None/>
            </a:pPr>
            <a:r>
              <a:rPr b="1" lang="en-US" sz="3000">
                <a:highlight>
                  <a:srgbClr val="FFFFFF"/>
                </a:highlight>
                <a:latin typeface="Tahoma"/>
                <a:ea typeface="Tahoma"/>
                <a:cs typeface="Tahoma"/>
                <a:sym typeface="Tahoma"/>
              </a:rPr>
              <a:t>Type of Mobile App Testing</a:t>
            </a:r>
            <a:endParaRPr sz="1150">
              <a:highlight>
                <a:srgbClr val="FFFFFF"/>
              </a:highlight>
              <a:latin typeface="Verdana"/>
              <a:ea typeface="Verdana"/>
              <a:cs typeface="Verdana"/>
              <a:sym typeface="Verdana"/>
            </a:endParaRPr>
          </a:p>
          <a:p>
            <a:pPr indent="0" lvl="0" marL="0" marR="38100" rtl="0" algn="l">
              <a:lnSpc>
                <a:spcPct val="150000"/>
              </a:lnSpc>
              <a:spcBef>
                <a:spcPts val="300"/>
              </a:spcBef>
              <a:spcAft>
                <a:spcPts val="0"/>
              </a:spcAft>
              <a:buNone/>
            </a:pPr>
            <a:r>
              <a:rPr b="1" lang="en-US" sz="2900">
                <a:solidFill>
                  <a:srgbClr val="121214"/>
                </a:solidFill>
                <a:latin typeface="Verdana"/>
                <a:ea typeface="Verdana"/>
                <a:cs typeface="Verdana"/>
                <a:sym typeface="Verdana"/>
              </a:rPr>
              <a:t>11 - Usability Testing</a:t>
            </a:r>
            <a:r>
              <a:rPr b="1" lang="en-US" sz="2900">
                <a:solidFill>
                  <a:srgbClr val="121214"/>
                </a:solidFill>
                <a:latin typeface="Verdana"/>
                <a:ea typeface="Verdana"/>
                <a:cs typeface="Verdana"/>
                <a:sym typeface="Verdana"/>
              </a:rPr>
              <a:t>:</a:t>
            </a:r>
            <a:r>
              <a:rPr lang="en-US" sz="2800">
                <a:solidFill>
                  <a:srgbClr val="121214"/>
                </a:solidFill>
                <a:latin typeface="Tahoma"/>
                <a:ea typeface="Tahoma"/>
                <a:cs typeface="Tahoma"/>
                <a:sym typeface="Tahoma"/>
              </a:rPr>
              <a:t> đảm bảo tính dễ sử dụng, thân thiện với người dùng.</a:t>
            </a:r>
            <a:endParaRPr sz="2800">
              <a:solidFill>
                <a:srgbClr val="121214"/>
              </a:solidFill>
              <a:latin typeface="Tahoma"/>
              <a:ea typeface="Tahoma"/>
              <a:cs typeface="Tahoma"/>
              <a:sym typeface="Tahoma"/>
            </a:endParaRPr>
          </a:p>
          <a:p>
            <a:pPr indent="0" lvl="0" marL="0" marR="38100" rtl="0" algn="l">
              <a:lnSpc>
                <a:spcPct val="150000"/>
              </a:lnSpc>
              <a:spcBef>
                <a:spcPts val="300"/>
              </a:spcBef>
              <a:spcAft>
                <a:spcPts val="0"/>
              </a:spcAft>
              <a:buNone/>
            </a:pPr>
            <a:r>
              <a:rPr lang="en-US" sz="2800">
                <a:solidFill>
                  <a:srgbClr val="121214"/>
                </a:solidFill>
                <a:latin typeface="Tahoma"/>
                <a:ea typeface="Tahoma"/>
                <a:cs typeface="Tahoma"/>
                <a:sym typeface="Tahoma"/>
              </a:rPr>
              <a:t>Ví dụ</a:t>
            </a:r>
            <a:r>
              <a:rPr lang="en-US" sz="2800">
                <a:solidFill>
                  <a:srgbClr val="121214"/>
                </a:solidFill>
                <a:latin typeface="Tahoma"/>
                <a:ea typeface="Tahoma"/>
                <a:cs typeface="Tahoma"/>
                <a:sym typeface="Tahoma"/>
              </a:rPr>
              <a:t>:</a:t>
            </a:r>
            <a:endParaRPr sz="1100">
              <a:latin typeface="Verdana"/>
              <a:ea typeface="Verdana"/>
              <a:cs typeface="Verdana"/>
              <a:sym typeface="Verdana"/>
            </a:endParaRPr>
          </a:p>
          <a:p>
            <a:pPr indent="-355600" lvl="0" marL="457200" rtl="0" algn="l">
              <a:lnSpc>
                <a:spcPct val="171428"/>
              </a:lnSpc>
              <a:spcBef>
                <a:spcPts val="300"/>
              </a:spcBef>
              <a:spcAft>
                <a:spcPts val="0"/>
              </a:spcAft>
              <a:buSzPts val="2000"/>
              <a:buFont typeface="Tahoma"/>
              <a:buChar char="●"/>
            </a:pPr>
            <a:r>
              <a:rPr lang="en-US" sz="2000">
                <a:latin typeface="Tahoma"/>
                <a:ea typeface="Tahoma"/>
                <a:cs typeface="Tahoma"/>
                <a:sym typeface="Tahoma"/>
              </a:rPr>
              <a:t>Việc kiểm tra các chuyến bay khả dụng nên được đặt ở trang chủ.</a:t>
            </a:r>
            <a:endParaRPr sz="2000">
              <a:latin typeface="Tahoma"/>
              <a:ea typeface="Tahoma"/>
              <a:cs typeface="Tahoma"/>
              <a:sym typeface="Tahoma"/>
            </a:endParaRPr>
          </a:p>
          <a:p>
            <a:pPr indent="-355600" lvl="0" marL="457200" rtl="0" algn="l">
              <a:lnSpc>
                <a:spcPct val="171428"/>
              </a:lnSpc>
              <a:spcBef>
                <a:spcPts val="0"/>
              </a:spcBef>
              <a:spcAft>
                <a:spcPts val="0"/>
              </a:spcAft>
              <a:buSzPts val="2000"/>
              <a:buFont typeface="Tahoma"/>
              <a:buChar char="●"/>
            </a:pPr>
            <a:r>
              <a:rPr lang="en-US" sz="2000">
                <a:latin typeface="Tahoma"/>
                <a:ea typeface="Tahoma"/>
                <a:cs typeface="Tahoma"/>
                <a:sym typeface="Tahoma"/>
              </a:rPr>
              <a:t>Các thông tin quảng cáo không nên được đặt ở giữa nội dung.</a:t>
            </a:r>
            <a:endParaRPr sz="2000">
              <a:latin typeface="Tahoma"/>
              <a:ea typeface="Tahoma"/>
              <a:cs typeface="Tahoma"/>
              <a:sym typeface="Tahoma"/>
            </a:endParaRPr>
          </a:p>
          <a:p>
            <a:pPr indent="0" lvl="0" marL="457200" rtl="0" algn="l">
              <a:lnSpc>
                <a:spcPct val="171428"/>
              </a:lnSpc>
              <a:spcBef>
                <a:spcPts val="400"/>
              </a:spcBef>
              <a:spcAft>
                <a:spcPts val="0"/>
              </a:spcAft>
              <a:buNone/>
            </a:pPr>
            <a:r>
              <a:t/>
            </a:r>
            <a:endParaRPr sz="2000">
              <a:latin typeface="Tahoma"/>
              <a:ea typeface="Tahoma"/>
              <a:cs typeface="Tahoma"/>
              <a:sym typeface="Tahoma"/>
            </a:endParaRPr>
          </a:p>
          <a:p>
            <a:pPr indent="0" lvl="0" marL="457200" rtl="0" algn="l">
              <a:lnSpc>
                <a:spcPct val="171428"/>
              </a:lnSpc>
              <a:spcBef>
                <a:spcPts val="40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49" name="Google Shape;249;p36"/>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2. Mobile App Testing </a:t>
            </a:r>
            <a:endParaRPr sz="4300">
              <a:solidFill>
                <a:srgbClr val="572314"/>
              </a:solidFill>
              <a:latin typeface="Tahoma"/>
              <a:ea typeface="Tahoma"/>
              <a:cs typeface="Tahoma"/>
              <a:sym typeface="Tahom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7"/>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55" name="Google Shape;255;p37"/>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56" name="Google Shape;256;p37"/>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Installation/UnIntallation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sz="1600">
                          <a:solidFill>
                            <a:srgbClr val="373737"/>
                          </a:solidFill>
                          <a:latin typeface="Tahoma"/>
                          <a:ea typeface="Tahoma"/>
                          <a:cs typeface="Tahoma"/>
                          <a:sym typeface="Tahoma"/>
                        </a:rPr>
                        <a:t>Verify application is installing, uninstalling properly without any interruption </a:t>
                      </a:r>
                      <a:endParaRPr sz="1600">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400650">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55390"/>
                        </a:lnSpc>
                        <a:spcBef>
                          <a:spcPts val="0"/>
                        </a:spcBef>
                        <a:spcAft>
                          <a:spcPts val="800"/>
                        </a:spcAft>
                        <a:buNone/>
                      </a:pPr>
                      <a:r>
                        <a:rPr lang="en-US" sz="1600">
                          <a:solidFill>
                            <a:srgbClr val="373737"/>
                          </a:solidFill>
                          <a:latin typeface="Tahoma"/>
                          <a:ea typeface="Tahoma"/>
                          <a:cs typeface="Tahoma"/>
                          <a:sym typeface="Tahoma"/>
                        </a:rPr>
                        <a:t>Verify whether the application has been launched successfully or not.</a:t>
                      </a:r>
                      <a:endParaRPr sz="1600">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048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3</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sz="1600">
                          <a:solidFill>
                            <a:srgbClr val="373737"/>
                          </a:solidFill>
                          <a:latin typeface="Tahoma"/>
                          <a:ea typeface="Tahoma"/>
                          <a:cs typeface="Tahoma"/>
                          <a:sym typeface="Tahoma"/>
                        </a:rPr>
                        <a:t>Verify remove all data related to app when uninstalling app </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3">
            <a:alphaModFix/>
          </a:blip>
          <a:srcRect b="0" l="0" r="0" t="0"/>
          <a:stretch/>
        </p:blipFill>
        <p:spPr>
          <a:xfrm>
            <a:off x="2362949" y="1335200"/>
            <a:ext cx="4969775" cy="47109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62" name="Google Shape;262;p38"/>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63" name="Google Shape;263;p38"/>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Update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0"/>
                        </a:spcAft>
                        <a:buNone/>
                      </a:pPr>
                      <a:r>
                        <a:rPr lang="en-US">
                          <a:solidFill>
                            <a:srgbClr val="373737"/>
                          </a:solidFill>
                          <a:latin typeface="Tahoma"/>
                          <a:ea typeface="Tahoma"/>
                          <a:cs typeface="Tahoma"/>
                          <a:sym typeface="Tahoma"/>
                        </a:rPr>
                        <a:t>Verify if the application work normally after updating</a:t>
                      </a:r>
                      <a:endParaRPr>
                        <a:solidFill>
                          <a:srgbClr val="373737"/>
                        </a:solidFill>
                        <a:latin typeface="Tahoma"/>
                        <a:ea typeface="Tahoma"/>
                        <a:cs typeface="Tahoma"/>
                        <a:sym typeface="Tahoma"/>
                      </a:endParaRPr>
                    </a:p>
                    <a:p>
                      <a:pPr indent="-317500" lvl="0" marL="457200" rtl="0" algn="l">
                        <a:lnSpc>
                          <a:spcPct val="129500"/>
                        </a:lnSpc>
                        <a:spcBef>
                          <a:spcPts val="800"/>
                        </a:spcBef>
                        <a:spcAft>
                          <a:spcPts val="0"/>
                        </a:spcAft>
                        <a:buClr>
                          <a:srgbClr val="373737"/>
                        </a:buClr>
                        <a:buSzPts val="1400"/>
                        <a:buFont typeface="Tahoma"/>
                        <a:buChar char="-"/>
                      </a:pPr>
                      <a:r>
                        <a:rPr lang="en-US">
                          <a:solidFill>
                            <a:srgbClr val="373737"/>
                          </a:solidFill>
                          <a:latin typeface="Tahoma"/>
                          <a:ea typeface="Tahoma"/>
                          <a:cs typeface="Tahoma"/>
                          <a:sym typeface="Tahoma"/>
                        </a:rPr>
                        <a:t>Update automatically</a:t>
                      </a:r>
                      <a:endParaRPr>
                        <a:solidFill>
                          <a:srgbClr val="373737"/>
                        </a:solidFill>
                        <a:latin typeface="Tahoma"/>
                        <a:ea typeface="Tahoma"/>
                        <a:cs typeface="Tahoma"/>
                        <a:sym typeface="Tahoma"/>
                      </a:endParaRPr>
                    </a:p>
                    <a:p>
                      <a:pPr indent="-317500" lvl="0" marL="45720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Update manually</a:t>
                      </a:r>
                      <a:endParaRPr>
                        <a:solidFill>
                          <a:srgbClr val="373737"/>
                        </a:solidFill>
                        <a:latin typeface="Tahoma"/>
                        <a:ea typeface="Tahoma"/>
                        <a:cs typeface="Tahoma"/>
                        <a:sym typeface="Tahoma"/>
                      </a:endParaRPr>
                    </a:p>
                    <a:p>
                      <a:pPr indent="-317500" lvl="0" marL="45720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Force update (Redirect user to store to download new app version)</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9"/>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69" name="Google Shape;269;p39"/>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70" name="Google Shape;270;p39"/>
          <p:cNvGraphicFramePr/>
          <p:nvPr/>
        </p:nvGraphicFramePr>
        <p:xfrm>
          <a:off x="1534225" y="1387800"/>
          <a:ext cx="3000000" cy="3000000"/>
        </p:xfrm>
        <a:graphic>
          <a:graphicData uri="http://schemas.openxmlformats.org/drawingml/2006/table">
            <a:tbl>
              <a:tblPr>
                <a:noFill/>
                <a:tableStyleId>{560C5505-D561-4DFD-820A-9C3D89E99D97}</a:tableStyleId>
              </a:tblPr>
              <a:tblGrid>
                <a:gridCol w="753175"/>
                <a:gridCol w="5951150"/>
              </a:tblGrid>
              <a:tr h="581700">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547075">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Access Right</a:t>
                      </a:r>
                      <a:endParaRPr b="1" sz="1600">
                        <a:solidFill>
                          <a:srgbClr val="121214"/>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858700">
                <a:tc>
                  <a:txBody>
                    <a:bodyPr/>
                    <a:lstStyle/>
                    <a:p>
                      <a:pPr indent="-457200" lvl="0" marL="457200" rtl="0" algn="ctr">
                        <a:lnSpc>
                          <a:spcPct val="129500"/>
                        </a:lnSpc>
                        <a:spcBef>
                          <a:spcPts val="0"/>
                        </a:spcBef>
                        <a:spcAft>
                          <a:spcPts val="800"/>
                        </a:spcAft>
                        <a:buNone/>
                      </a:pPr>
                      <a:r>
                        <a:rPr lang="en-US">
                          <a:solidFill>
                            <a:srgbClr val="121214"/>
                          </a:solidFill>
                          <a:latin typeface="Tahoma"/>
                          <a:ea typeface="Tahoma"/>
                          <a:cs typeface="Tahoma"/>
                          <a:sym typeface="Tahoma"/>
                        </a:rPr>
                        <a:t>1</a:t>
                      </a:r>
                      <a:endParaRPr>
                        <a:solidFill>
                          <a:srgbClr val="121214"/>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457200" lvl="0" marL="457200" rtl="0" algn="l">
                        <a:lnSpc>
                          <a:spcPct val="129500"/>
                        </a:lnSpc>
                        <a:spcBef>
                          <a:spcPts val="0"/>
                        </a:spcBef>
                        <a:spcAft>
                          <a:spcPts val="800"/>
                        </a:spcAft>
                        <a:buNone/>
                      </a:pPr>
                      <a:r>
                        <a:rPr lang="en-US">
                          <a:solidFill>
                            <a:srgbClr val="121214"/>
                          </a:solidFill>
                          <a:latin typeface="Tahoma"/>
                          <a:ea typeface="Tahoma"/>
                          <a:cs typeface="Tahoma"/>
                          <a:sym typeface="Tahoma"/>
                        </a:rPr>
                        <a:t>Verify How to access and Who is accessed to</a:t>
                      </a:r>
                      <a:endParaRPr>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858700">
                <a:tc>
                  <a:txBody>
                    <a:bodyPr/>
                    <a:lstStyle/>
                    <a:p>
                      <a:pPr indent="-457200" lvl="0" marL="457200" rtl="0" algn="ctr">
                        <a:lnSpc>
                          <a:spcPct val="129500"/>
                        </a:lnSpc>
                        <a:spcBef>
                          <a:spcPts val="0"/>
                        </a:spcBef>
                        <a:spcAft>
                          <a:spcPts val="800"/>
                        </a:spcAft>
                        <a:buNone/>
                      </a:pPr>
                      <a:r>
                        <a:rPr lang="en-US">
                          <a:solidFill>
                            <a:srgbClr val="121214"/>
                          </a:solidFill>
                          <a:latin typeface="Tahoma"/>
                          <a:ea typeface="Tahoma"/>
                          <a:cs typeface="Tahoma"/>
                          <a:sym typeface="Tahoma"/>
                        </a:rPr>
                        <a:t>1</a:t>
                      </a:r>
                      <a:endParaRPr>
                        <a:solidFill>
                          <a:srgbClr val="121214"/>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457200" lvl="0" marL="457200" rtl="0" algn="ctr">
                        <a:lnSpc>
                          <a:spcPct val="129500"/>
                        </a:lnSpc>
                        <a:spcBef>
                          <a:spcPts val="0"/>
                        </a:spcBef>
                        <a:spcAft>
                          <a:spcPts val="0"/>
                        </a:spcAft>
                        <a:buNone/>
                      </a:pPr>
                      <a:r>
                        <a:rPr b="1" lang="en-US">
                          <a:solidFill>
                            <a:srgbClr val="121214"/>
                          </a:solidFill>
                          <a:latin typeface="Tahoma"/>
                          <a:ea typeface="Tahoma"/>
                          <a:cs typeface="Tahoma"/>
                          <a:sym typeface="Tahoma"/>
                        </a:rPr>
                        <a:t>UI Testing</a:t>
                      </a:r>
                      <a:endParaRPr b="1">
                        <a:solidFill>
                          <a:srgbClr val="121214"/>
                        </a:solidFill>
                        <a:latin typeface="Tahoma"/>
                        <a:ea typeface="Tahoma"/>
                        <a:cs typeface="Tahoma"/>
                        <a:sym typeface="Tahoma"/>
                      </a:endParaRPr>
                    </a:p>
                    <a:p>
                      <a:pPr indent="0" lvl="0" marL="0" rtl="0" algn="l">
                        <a:lnSpc>
                          <a:spcPct val="129500"/>
                        </a:lnSpc>
                        <a:spcBef>
                          <a:spcPts val="800"/>
                        </a:spcBef>
                        <a:spcAft>
                          <a:spcPts val="800"/>
                        </a:spcAft>
                        <a:buNone/>
                      </a:pPr>
                      <a:r>
                        <a:rPr lang="en-US">
                          <a:solidFill>
                            <a:srgbClr val="373737"/>
                          </a:solidFill>
                          <a:latin typeface="Tahoma"/>
                          <a:ea typeface="Tahoma"/>
                          <a:cs typeface="Tahoma"/>
                          <a:sym typeface="Tahoma"/>
                        </a:rPr>
                        <a:t>Verify font, size, color, position... of elements are displayed as design</a:t>
                      </a:r>
                      <a:endParaRPr b="1">
                        <a:solidFill>
                          <a:srgbClr val="121214"/>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12450">
                <a:tc gridSpan="2">
                  <a:txBody>
                    <a:bodyPr/>
                    <a:lstStyle/>
                    <a:p>
                      <a:pPr indent="-457200" lvl="0" marL="457200" rtl="0" algn="ctr">
                        <a:lnSpc>
                          <a:spcPct val="129500"/>
                        </a:lnSpc>
                        <a:spcBef>
                          <a:spcPts val="0"/>
                        </a:spcBef>
                        <a:spcAft>
                          <a:spcPts val="800"/>
                        </a:spcAft>
                        <a:buNone/>
                      </a:pPr>
                      <a:r>
                        <a:rPr b="1" lang="en-US">
                          <a:solidFill>
                            <a:srgbClr val="121214"/>
                          </a:solidFill>
                          <a:latin typeface="Tahoma"/>
                          <a:ea typeface="Tahoma"/>
                          <a:cs typeface="Tahoma"/>
                          <a:sym typeface="Tahoma"/>
                        </a:rPr>
                        <a:t>Validation</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512450">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1</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Clr>
                          <a:schemeClr val="dk1"/>
                        </a:buClr>
                        <a:buSzPts val="1100"/>
                        <a:buFont typeface="Arial"/>
                        <a:buNone/>
                      </a:pPr>
                      <a:r>
                        <a:rPr lang="en-US">
                          <a:solidFill>
                            <a:srgbClr val="373737"/>
                          </a:solidFill>
                          <a:latin typeface="Tahoma"/>
                          <a:ea typeface="Tahoma"/>
                          <a:cs typeface="Tahoma"/>
                          <a:sym typeface="Tahoma"/>
                        </a:rPr>
                        <a:t>Verify valid and invalid value what user inputs into elements</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12450">
                <a:tc>
                  <a:txBody>
                    <a:bodyPr/>
                    <a:lstStyle/>
                    <a:p>
                      <a:pPr indent="-457200" lvl="0" marL="457200" rtl="0" algn="ctr">
                        <a:lnSpc>
                          <a:spcPct val="129500"/>
                        </a:lnSpc>
                        <a:spcBef>
                          <a:spcPts val="0"/>
                        </a:spcBef>
                        <a:spcAft>
                          <a:spcPts val="800"/>
                        </a:spcAft>
                        <a:buNone/>
                      </a:pPr>
                      <a:r>
                        <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457200" lvl="0" marL="457200" rtl="0" algn="ctr">
                        <a:lnSpc>
                          <a:spcPct val="129500"/>
                        </a:lnSpc>
                        <a:spcBef>
                          <a:spcPts val="0"/>
                        </a:spcBef>
                        <a:spcAft>
                          <a:spcPts val="800"/>
                        </a:spcAft>
                        <a:buClr>
                          <a:schemeClr val="dk1"/>
                        </a:buClr>
                        <a:buSzPts val="1100"/>
                        <a:buFont typeface="Arial"/>
                        <a:buNone/>
                      </a:pPr>
                      <a:r>
                        <a:rPr b="1" lang="en-US">
                          <a:solidFill>
                            <a:srgbClr val="121214"/>
                          </a:solidFill>
                          <a:latin typeface="Tahoma"/>
                          <a:ea typeface="Tahoma"/>
                          <a:cs typeface="Tahoma"/>
                          <a:sym typeface="Tahoma"/>
                        </a:rPr>
                        <a:t>Functional Testing</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12450">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1</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Clr>
                          <a:schemeClr val="dk1"/>
                        </a:buClr>
                        <a:buSzPts val="1100"/>
                        <a:buFont typeface="Arial"/>
                        <a:buNone/>
                      </a:pPr>
                      <a:r>
                        <a:rPr lang="en-US">
                          <a:solidFill>
                            <a:srgbClr val="373737"/>
                          </a:solidFill>
                          <a:latin typeface="Tahoma"/>
                          <a:ea typeface="Tahoma"/>
                          <a:cs typeface="Tahoma"/>
                          <a:sym typeface="Tahoma"/>
                        </a:rPr>
                        <a:t>Verify all functions work correctly</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0"/>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76" name="Google Shape;276;p40"/>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77" name="Google Shape;277;p40"/>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Interruption </a:t>
                      </a:r>
                      <a:r>
                        <a:rPr b="1" lang="en-US" sz="1600">
                          <a:solidFill>
                            <a:srgbClr val="121214"/>
                          </a:solidFill>
                          <a:latin typeface="Tahoma"/>
                          <a:ea typeface="Tahoma"/>
                          <a:cs typeface="Tahoma"/>
                          <a:sym typeface="Tahoma"/>
                        </a:rPr>
                        <a:t>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0"/>
                        </a:spcAft>
                        <a:buNone/>
                      </a:pPr>
                      <a:r>
                        <a:rPr lang="en-US">
                          <a:solidFill>
                            <a:srgbClr val="373737"/>
                          </a:solidFill>
                          <a:latin typeface="Tahoma"/>
                          <a:ea typeface="Tahoma"/>
                          <a:cs typeface="Tahoma"/>
                          <a:sym typeface="Tahoma"/>
                        </a:rPr>
                        <a:t>Verify that the app does behave as intended if there’s </a:t>
                      </a:r>
                      <a:endParaRPr>
                        <a:solidFill>
                          <a:srgbClr val="373737"/>
                        </a:solidFill>
                        <a:latin typeface="Tahoma"/>
                        <a:ea typeface="Tahoma"/>
                        <a:cs typeface="Tahoma"/>
                        <a:sym typeface="Tahoma"/>
                      </a:endParaRPr>
                    </a:p>
                    <a:p>
                      <a:pPr indent="-317500" lvl="0" marL="457200" rtl="0" algn="l">
                        <a:lnSpc>
                          <a:spcPct val="129500"/>
                        </a:lnSpc>
                        <a:spcBef>
                          <a:spcPts val="800"/>
                        </a:spcBef>
                        <a:spcAft>
                          <a:spcPts val="0"/>
                        </a:spcAft>
                        <a:buClr>
                          <a:srgbClr val="373737"/>
                        </a:buClr>
                        <a:buSzPts val="1400"/>
                        <a:buFont typeface="Tahoma"/>
                        <a:buChar char="-"/>
                      </a:pPr>
                      <a:r>
                        <a:rPr lang="en-US">
                          <a:solidFill>
                            <a:srgbClr val="373737"/>
                          </a:solidFill>
                          <a:latin typeface="Tahoma"/>
                          <a:ea typeface="Tahoma"/>
                          <a:cs typeface="Tahoma"/>
                          <a:sym typeface="Tahoma"/>
                        </a:rPr>
                        <a:t>an incoming Call </a:t>
                      </a:r>
                      <a:endParaRPr>
                        <a:solidFill>
                          <a:srgbClr val="373737"/>
                        </a:solidFill>
                        <a:latin typeface="Tahoma"/>
                        <a:ea typeface="Tahoma"/>
                        <a:cs typeface="Tahoma"/>
                        <a:sym typeface="Tahoma"/>
                      </a:endParaRPr>
                    </a:p>
                    <a:p>
                      <a:pPr indent="-317500" lvl="0" marL="45720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a SMS</a:t>
                      </a:r>
                      <a:endParaRPr>
                        <a:solidFill>
                          <a:srgbClr val="373737"/>
                        </a:solidFill>
                        <a:latin typeface="Tahoma"/>
                        <a:ea typeface="Tahoma"/>
                        <a:cs typeface="Tahoma"/>
                        <a:sym typeface="Tahoma"/>
                      </a:endParaRPr>
                    </a:p>
                    <a:p>
                      <a:pPr indent="-317500" lvl="0" marL="45720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a push message is coming from another app (e.g. WhatsApp messages, Twitter mentions, Wordfeud invitations etc)</a:t>
                      </a:r>
                      <a:endParaRPr>
                        <a:solidFill>
                          <a:srgbClr val="373737"/>
                        </a:solidFill>
                        <a:latin typeface="Tahoma"/>
                        <a:ea typeface="Tahoma"/>
                        <a:cs typeface="Tahoma"/>
                        <a:sym typeface="Tahoma"/>
                      </a:endParaRPr>
                    </a:p>
                    <a:p>
                      <a:pPr indent="-317500" lvl="0" marL="45720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a  “Battery low” message appears on the screen.</a:t>
                      </a:r>
                      <a:endParaRPr>
                        <a:solidFill>
                          <a:srgbClr val="373737"/>
                        </a:solidFill>
                        <a:latin typeface="Tahoma"/>
                        <a:ea typeface="Tahoma"/>
                        <a:cs typeface="Tahoma"/>
                        <a:sym typeface="Tahoma"/>
                      </a:endParaRPr>
                    </a:p>
                    <a:p>
                      <a:pPr indent="-317500" lvl="0" marL="457200" marR="0" rtl="0" algn="l">
                        <a:lnSpc>
                          <a:spcPct val="129500"/>
                        </a:lnSpc>
                        <a:spcBef>
                          <a:spcPts val="0"/>
                        </a:spcBef>
                        <a:spcAft>
                          <a:spcPts val="0"/>
                        </a:spcAft>
                        <a:buClr>
                          <a:srgbClr val="373737"/>
                        </a:buClr>
                        <a:buSzPts val="1400"/>
                        <a:buFont typeface="Tahoma"/>
                        <a:buChar char="-"/>
                      </a:pPr>
                      <a:r>
                        <a:rPr lang="en-US">
                          <a:solidFill>
                            <a:srgbClr val="373737"/>
                          </a:solidFill>
                          <a:latin typeface="Tahoma"/>
                          <a:ea typeface="Tahoma"/>
                          <a:cs typeface="Tahoma"/>
                          <a:sym typeface="Tahoma"/>
                        </a:rPr>
                        <a:t>battery/cable insertion and removal for better uses, switch off/switch on of the media player and other connecting devices</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Verify that the app does behave as intended if the mobile device resumes from the lock screen.</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1"/>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83" name="Google Shape;283;p41"/>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84" name="Google Shape;284;p41"/>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Usability</a:t>
                      </a:r>
                      <a:r>
                        <a:rPr b="1" lang="en-US" sz="1600">
                          <a:solidFill>
                            <a:srgbClr val="121214"/>
                          </a:solidFill>
                          <a:latin typeface="Tahoma"/>
                          <a:ea typeface="Tahoma"/>
                          <a:cs typeface="Tahoma"/>
                          <a:sym typeface="Tahoma"/>
                        </a:rPr>
                        <a:t>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Clr>
                          <a:schemeClr val="dk1"/>
                        </a:buClr>
                        <a:buSzPts val="1100"/>
                        <a:buFont typeface="Arial"/>
                        <a:buNone/>
                      </a:pPr>
                      <a:r>
                        <a:rPr lang="en-US" sz="1600">
                          <a:solidFill>
                            <a:srgbClr val="373737"/>
                          </a:solidFill>
                          <a:latin typeface="Tahoma"/>
                          <a:ea typeface="Tahoma"/>
                          <a:cs typeface="Tahoma"/>
                          <a:sym typeface="Tahoma"/>
                        </a:rPr>
                        <a:t>Verify that in the play screen, the back key allows to go back to the start-up screen or not.</a:t>
                      </a:r>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0"/>
                        </a:spcAft>
                        <a:buNone/>
                      </a:pPr>
                      <a:r>
                        <a:rPr lang="en-US" sz="1600">
                          <a:solidFill>
                            <a:srgbClr val="373737"/>
                          </a:solidFill>
                          <a:latin typeface="Tahoma"/>
                          <a:ea typeface="Tahoma"/>
                          <a:cs typeface="Tahoma"/>
                          <a:sym typeface="Tahoma"/>
                        </a:rPr>
                        <a:t>Verify that soft keyboard automatically appears if the user’s main action is to enter some text.</a:t>
                      </a:r>
                      <a:endParaRPr sz="1600">
                        <a:solidFill>
                          <a:srgbClr val="373737"/>
                        </a:solidFill>
                        <a:latin typeface="Tahoma"/>
                        <a:ea typeface="Tahoma"/>
                        <a:cs typeface="Tahoma"/>
                        <a:sym typeface="Tahoma"/>
                      </a:endParaRPr>
                    </a:p>
                    <a:p>
                      <a:pPr indent="-330200" lvl="0" marL="457200" rtl="0" algn="l">
                        <a:lnSpc>
                          <a:spcPct val="129500"/>
                        </a:lnSpc>
                        <a:spcBef>
                          <a:spcPts val="800"/>
                        </a:spcBef>
                        <a:spcAft>
                          <a:spcPts val="0"/>
                        </a:spcAft>
                        <a:buClr>
                          <a:srgbClr val="373737"/>
                        </a:buClr>
                        <a:buSzPts val="1600"/>
                        <a:buFont typeface="Tahoma"/>
                        <a:buChar char="-"/>
                      </a:pPr>
                      <a:r>
                        <a:rPr lang="en-US" sz="1600">
                          <a:solidFill>
                            <a:srgbClr val="373737"/>
                          </a:solidFill>
                          <a:latin typeface="Tahoma"/>
                          <a:ea typeface="Tahoma"/>
                          <a:cs typeface="Tahoma"/>
                          <a:sym typeface="Tahoma"/>
                        </a:rPr>
                        <a:t>Numeric keyboard</a:t>
                      </a:r>
                      <a:endParaRPr sz="1600">
                        <a:solidFill>
                          <a:srgbClr val="373737"/>
                        </a:solidFill>
                        <a:latin typeface="Tahoma"/>
                        <a:ea typeface="Tahoma"/>
                        <a:cs typeface="Tahoma"/>
                        <a:sym typeface="Tahoma"/>
                      </a:endParaRPr>
                    </a:p>
                    <a:p>
                      <a:pPr indent="-330200" lvl="0" marL="457200" rtl="0" algn="l">
                        <a:lnSpc>
                          <a:spcPct val="129500"/>
                        </a:lnSpc>
                        <a:spcBef>
                          <a:spcPts val="0"/>
                        </a:spcBef>
                        <a:spcAft>
                          <a:spcPts val="0"/>
                        </a:spcAft>
                        <a:buClr>
                          <a:srgbClr val="373737"/>
                        </a:buClr>
                        <a:buSzPts val="1600"/>
                        <a:buFont typeface="Tahoma"/>
                        <a:buChar char="-"/>
                      </a:pPr>
                      <a:r>
                        <a:rPr lang="en-US" sz="1600">
                          <a:solidFill>
                            <a:srgbClr val="373737"/>
                          </a:solidFill>
                          <a:latin typeface="Tahoma"/>
                          <a:ea typeface="Tahoma"/>
                          <a:cs typeface="Tahoma"/>
                          <a:sym typeface="Tahoma"/>
                        </a:rPr>
                        <a:t>Alpha numeric keyboard</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3</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Clr>
                          <a:schemeClr val="dk1"/>
                        </a:buClr>
                        <a:buSzPts val="1100"/>
                        <a:buFont typeface="Arial"/>
                        <a:buNone/>
                      </a:pPr>
                      <a:r>
                        <a:rPr lang="en-US">
                          <a:solidFill>
                            <a:srgbClr val="222222"/>
                          </a:solidFill>
                          <a:highlight>
                            <a:schemeClr val="lt1"/>
                          </a:highlight>
                          <a:latin typeface="Tahoma"/>
                          <a:ea typeface="Tahoma"/>
                          <a:cs typeface="Tahoma"/>
                          <a:sym typeface="Tahoma"/>
                        </a:rPr>
                        <a:t>To ensure that the buttons should have the required size and be suitable to big fingers.</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2"/>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90" name="Google Shape;290;p42"/>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91" name="Google Shape;291;p42"/>
          <p:cNvGraphicFramePr/>
          <p:nvPr/>
        </p:nvGraphicFramePr>
        <p:xfrm>
          <a:off x="1570150" y="13298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213500">
                <a:tc gridSpan="2">
                  <a:txBody>
                    <a:bodyPr/>
                    <a:lstStyle/>
                    <a:p>
                      <a:pPr indent="-457200" lvl="0" marL="457200" rtl="0" algn="ctr">
                        <a:lnSpc>
                          <a:spcPct val="129500"/>
                        </a:lnSpc>
                        <a:spcBef>
                          <a:spcPts val="0"/>
                        </a:spcBef>
                        <a:spcAft>
                          <a:spcPts val="800"/>
                        </a:spcAft>
                        <a:buNone/>
                      </a:pPr>
                      <a:r>
                        <a:rPr b="1" lang="en-US" sz="1600">
                          <a:solidFill>
                            <a:srgbClr val="121214"/>
                          </a:solidFill>
                          <a:latin typeface="Tahoma"/>
                          <a:ea typeface="Tahoma"/>
                          <a:cs typeface="Tahoma"/>
                          <a:sym typeface="Tahoma"/>
                        </a:rPr>
                        <a:t>Usability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4</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To ensure that the buttons are placed in the same section of the screen to avoid confusion to the end users.</a:t>
                      </a:r>
                      <a:endParaRPr>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5</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To ensure that the icons are natural and consistent with the application</a:t>
                      </a:r>
                      <a:endParaRPr>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6</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To ensure that the buttons, which have the same function should also have the same color.</a:t>
                      </a:r>
                      <a:endParaRPr>
                        <a:solidFill>
                          <a:srgbClr val="222222"/>
                        </a:solidFill>
                        <a:highlight>
                          <a:srgbClr val="FFFFFF"/>
                        </a:highlight>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7</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To ensure that the validation for the tapping zoom-in and zoom-out facilities should be enabled.</a:t>
                      </a:r>
                      <a:endParaRPr>
                        <a:solidFill>
                          <a:srgbClr val="222222"/>
                        </a:solidFill>
                        <a:highlight>
                          <a:srgbClr val="FFFFFF"/>
                        </a:highlight>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8</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To ensure that the font size is big enough to be readable and not too big or too small.</a:t>
                      </a:r>
                      <a:endParaRPr>
                        <a:solidFill>
                          <a:srgbClr val="222222"/>
                        </a:solidFill>
                        <a:highlight>
                          <a:srgbClr val="FFFFFF"/>
                        </a:highlight>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3"/>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297" name="Google Shape;297;p43"/>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298" name="Google Shape;298;p43"/>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0" lvl="0" marL="0" marR="38100" rtl="0" algn="ctr">
                        <a:lnSpc>
                          <a:spcPct val="150000"/>
                        </a:lnSpc>
                        <a:spcBef>
                          <a:spcPts val="300"/>
                        </a:spcBef>
                        <a:spcAft>
                          <a:spcPts val="300"/>
                        </a:spcAft>
                        <a:buClr>
                          <a:schemeClr val="dk1"/>
                        </a:buClr>
                        <a:buSzPts val="1100"/>
                        <a:buFont typeface="Arial"/>
                        <a:buNone/>
                      </a:pPr>
                      <a:r>
                        <a:rPr b="1" lang="en-US" sz="1600">
                          <a:solidFill>
                            <a:srgbClr val="121214"/>
                          </a:solidFill>
                          <a:latin typeface="Tahoma"/>
                          <a:ea typeface="Tahoma"/>
                          <a:cs typeface="Tahoma"/>
                          <a:sym typeface="Tahoma"/>
                        </a:rPr>
                        <a:t>Compatibility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Platform: </a:t>
                      </a:r>
                      <a:r>
                        <a:rPr lang="en-US">
                          <a:solidFill>
                            <a:srgbClr val="373737"/>
                          </a:solidFill>
                          <a:latin typeface="Tahoma"/>
                          <a:ea typeface="Tahoma"/>
                          <a:cs typeface="Tahoma"/>
                          <a:sym typeface="Tahoma"/>
                        </a:rPr>
                        <a:t>Verify if the application work on the required platforms (iOS, Android, Window phone, …)</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Device: Verify if the application work on the required devices  Samsung Galaxy S10, Iphone X, …)</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3</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Screen size: </a:t>
                      </a:r>
                      <a:r>
                        <a:rPr lang="en-US">
                          <a:solidFill>
                            <a:srgbClr val="373737"/>
                          </a:solidFill>
                          <a:latin typeface="Tahoma"/>
                          <a:ea typeface="Tahoma"/>
                          <a:cs typeface="Tahoma"/>
                          <a:sym typeface="Tahoma"/>
                        </a:rPr>
                        <a:t>Verify that the application’s display is adapted to the screen size and all buttons and menus are easily clickable.</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4</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D</a:t>
                      </a:r>
                      <a:r>
                        <a:rPr lang="en-US">
                          <a:solidFill>
                            <a:srgbClr val="373737"/>
                          </a:solidFill>
                          <a:latin typeface="Tahoma"/>
                          <a:ea typeface="Tahoma"/>
                          <a:cs typeface="Tahoma"/>
                          <a:sym typeface="Tahoma"/>
                        </a:rPr>
                        <a:t>isplay mode: Check that each screen is appropriately displayed in each display mode (landscape, portrait).</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4"/>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304" name="Google Shape;304;p44"/>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305" name="Google Shape;305;p44"/>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0" lvl="0" marL="0" marR="38100" rtl="0" algn="ctr">
                        <a:lnSpc>
                          <a:spcPct val="150000"/>
                        </a:lnSpc>
                        <a:spcBef>
                          <a:spcPts val="300"/>
                        </a:spcBef>
                        <a:spcAft>
                          <a:spcPts val="300"/>
                        </a:spcAft>
                        <a:buClr>
                          <a:schemeClr val="dk1"/>
                        </a:buClr>
                        <a:buSzPts val="1100"/>
                        <a:buFont typeface="Arial"/>
                        <a:buNone/>
                      </a:pPr>
                      <a:r>
                        <a:rPr b="1" lang="en-US" sz="1600">
                          <a:solidFill>
                            <a:srgbClr val="121214"/>
                          </a:solidFill>
                          <a:latin typeface="Tahoma"/>
                          <a:ea typeface="Tahoma"/>
                          <a:cs typeface="Tahoma"/>
                          <a:sym typeface="Tahoma"/>
                        </a:rPr>
                        <a:t>Localization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Verify that if the app contains user settings, does the application apply setting or not</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Clr>
                          <a:schemeClr val="dk1"/>
                        </a:buClr>
                        <a:buSzPts val="1100"/>
                        <a:buFont typeface="Arial"/>
                        <a:buNone/>
                      </a:pPr>
                      <a:r>
                        <a:rPr lang="en-US">
                          <a:solidFill>
                            <a:srgbClr val="373737"/>
                          </a:solidFill>
                          <a:latin typeface="Tahoma"/>
                          <a:ea typeface="Tahoma"/>
                          <a:cs typeface="Tahoma"/>
                          <a:sym typeface="Tahoma"/>
                        </a:rPr>
                        <a:t>For a multi-language app, verify whether the text content and button labels are properly translated or not.</a:t>
                      </a:r>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3</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Verify if the application supports speech recognition feature, application can recognize the voice in the language of the application.</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5"/>
          <p:cNvSpPr txBox="1"/>
          <p:nvPr>
            <p:ph idx="1" type="body"/>
          </p:nvPr>
        </p:nvSpPr>
        <p:spPr>
          <a:xfrm>
            <a:off x="1202700" y="16730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311" name="Google Shape;311;p45"/>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312" name="Google Shape;312;p45"/>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467725">
                <a:tc gridSpan="2">
                  <a:txBody>
                    <a:bodyPr/>
                    <a:lstStyle/>
                    <a:p>
                      <a:pPr indent="0" lvl="0" marL="0" marR="38100" rtl="0" algn="ctr">
                        <a:lnSpc>
                          <a:spcPct val="150000"/>
                        </a:lnSpc>
                        <a:spcBef>
                          <a:spcPts val="300"/>
                        </a:spcBef>
                        <a:spcAft>
                          <a:spcPts val="300"/>
                        </a:spcAft>
                        <a:buNone/>
                      </a:pPr>
                      <a:r>
                        <a:rPr b="1" lang="en-US" sz="1600">
                          <a:solidFill>
                            <a:srgbClr val="121214"/>
                          </a:solidFill>
                          <a:latin typeface="Tahoma"/>
                          <a:ea typeface="Tahoma"/>
                          <a:cs typeface="Tahoma"/>
                          <a:sym typeface="Tahoma"/>
                        </a:rPr>
                        <a:t>Stable</a:t>
                      </a:r>
                      <a:r>
                        <a:rPr b="1" lang="en-US" sz="1600">
                          <a:solidFill>
                            <a:srgbClr val="121214"/>
                          </a:solidFill>
                          <a:latin typeface="Tahoma"/>
                          <a:ea typeface="Tahoma"/>
                          <a:cs typeface="Tahoma"/>
                          <a:sym typeface="Tahoma"/>
                        </a:rPr>
                        <a:t> 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1</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Verify Stability check i.e. if the app has a list (e.g. pictures) in it, try scrolling through it at high speed.</a:t>
                      </a:r>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sz="1600">
                          <a:solidFill>
                            <a:srgbClr val="373737"/>
                          </a:solidFill>
                          <a:latin typeface="Tahoma"/>
                          <a:ea typeface="Tahoma"/>
                          <a:cs typeface="Tahoma"/>
                          <a:sym typeface="Tahoma"/>
                        </a:rPr>
                        <a:t>2</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Verify tap on the screen ten times at different positions, the application should work normally and not freeze.</a:t>
                      </a:r>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6"/>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318" name="Google Shape;318;p46"/>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3. Common Case with </a:t>
            </a:r>
            <a:br>
              <a:rPr lang="en-US" sz="4300">
                <a:solidFill>
                  <a:srgbClr val="572314"/>
                </a:solidFill>
                <a:latin typeface="Tahoma"/>
                <a:ea typeface="Tahoma"/>
                <a:cs typeface="Tahoma"/>
                <a:sym typeface="Tahoma"/>
              </a:rPr>
            </a:br>
            <a:r>
              <a:rPr lang="en-US" sz="4300">
                <a:solidFill>
                  <a:srgbClr val="572314"/>
                </a:solidFill>
                <a:latin typeface="Tahoma"/>
                <a:ea typeface="Tahoma"/>
                <a:cs typeface="Tahoma"/>
                <a:sym typeface="Tahoma"/>
              </a:rPr>
              <a:t>Mobile App Testing </a:t>
            </a:r>
            <a:endParaRPr sz="4300">
              <a:solidFill>
                <a:srgbClr val="572314"/>
              </a:solidFill>
              <a:latin typeface="Tahoma"/>
              <a:ea typeface="Tahoma"/>
              <a:cs typeface="Tahoma"/>
              <a:sym typeface="Tahoma"/>
            </a:endParaRPr>
          </a:p>
        </p:txBody>
      </p:sp>
      <p:graphicFrame>
        <p:nvGraphicFramePr>
          <p:cNvPr id="319" name="Google Shape;319;p46"/>
          <p:cNvGraphicFramePr/>
          <p:nvPr/>
        </p:nvGraphicFramePr>
        <p:xfrm>
          <a:off x="1534225" y="1540200"/>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Content</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630525">
                <a:tc gridSpan="2">
                  <a:txBody>
                    <a:bodyPr/>
                    <a:lstStyle/>
                    <a:p>
                      <a:pPr indent="0" lvl="0" marL="0" rtl="0" algn="ctr">
                        <a:lnSpc>
                          <a:spcPct val="155000"/>
                        </a:lnSpc>
                        <a:spcBef>
                          <a:spcPts val="1800"/>
                        </a:spcBef>
                        <a:spcAft>
                          <a:spcPts val="400"/>
                        </a:spcAft>
                        <a:buNone/>
                      </a:pPr>
                      <a:r>
                        <a:rPr b="1" lang="en-US" sz="1600">
                          <a:solidFill>
                            <a:srgbClr val="121214"/>
                          </a:solidFill>
                          <a:latin typeface="Tahoma"/>
                          <a:ea typeface="Tahoma"/>
                          <a:cs typeface="Tahoma"/>
                          <a:sym typeface="Tahoma"/>
                        </a:rPr>
                        <a:t>Recoverability</a:t>
                      </a:r>
                      <a:r>
                        <a:rPr b="1" lang="en-US" sz="1950">
                          <a:solidFill>
                            <a:srgbClr val="222222"/>
                          </a:solidFill>
                          <a:highlight>
                            <a:srgbClr val="FFFFFF"/>
                          </a:highlight>
                        </a:rPr>
                        <a:t> </a:t>
                      </a:r>
                      <a:r>
                        <a:rPr b="1" lang="en-US" sz="1600">
                          <a:solidFill>
                            <a:srgbClr val="121214"/>
                          </a:solidFill>
                          <a:latin typeface="Tahoma"/>
                          <a:ea typeface="Tahoma"/>
                          <a:cs typeface="Tahoma"/>
                          <a:sym typeface="Tahoma"/>
                        </a:rPr>
                        <a:t>Testing</a:t>
                      </a:r>
                      <a:endParaRPr sz="16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hMerge="1"/>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1</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US">
                          <a:solidFill>
                            <a:srgbClr val="222222"/>
                          </a:solidFill>
                          <a:highlight>
                            <a:srgbClr val="FFFFFF"/>
                          </a:highlight>
                          <a:latin typeface="Tahoma"/>
                          <a:ea typeface="Tahoma"/>
                          <a:cs typeface="Tahoma"/>
                          <a:sym typeface="Tahoma"/>
                        </a:rPr>
                        <a:t>Validation of the effective application recovery situation post unexpected interruption/crash scenarios.</a:t>
                      </a:r>
                      <a:endParaRPr>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2</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0"/>
                        </a:spcAft>
                        <a:buClr>
                          <a:schemeClr val="dk1"/>
                        </a:buClr>
                        <a:buSzPts val="1100"/>
                        <a:buFont typeface="Arial"/>
                        <a:buNone/>
                      </a:pPr>
                      <a:r>
                        <a:rPr lang="en-US">
                          <a:solidFill>
                            <a:srgbClr val="373737"/>
                          </a:solidFill>
                          <a:latin typeface="Tahoma"/>
                          <a:ea typeface="Tahoma"/>
                          <a:cs typeface="Tahoma"/>
                          <a:sym typeface="Tahoma"/>
                        </a:rPr>
                        <a:t>Verify if the application communicates with a webserver, if the network coverage fails, does the application automatically reinitiate the communication once the coverage is re-established or not?</a:t>
                      </a:r>
                      <a:endParaRPr>
                        <a:solidFill>
                          <a:srgbClr val="373737"/>
                        </a:solidFill>
                        <a:latin typeface="Tahoma"/>
                        <a:ea typeface="Tahoma"/>
                        <a:cs typeface="Tahoma"/>
                        <a:sym typeface="Tahoma"/>
                      </a:endParaRPr>
                    </a:p>
                    <a:p>
                      <a:pPr indent="0" lvl="0" marL="0" rtl="0" algn="l">
                        <a:spcBef>
                          <a:spcPts val="800"/>
                        </a:spcBef>
                        <a:spcAft>
                          <a:spcPts val="0"/>
                        </a:spcAft>
                        <a:buNone/>
                      </a:pPr>
                      <a:r>
                        <a:t/>
                      </a:r>
                      <a:endParaRPr>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7"/>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0" lvl="0" marL="457200" rtl="0" algn="l">
              <a:lnSpc>
                <a:spcPct val="171428"/>
              </a:lnSpc>
              <a:spcBef>
                <a:spcPts val="0"/>
              </a:spcBef>
              <a:spcAft>
                <a:spcPts val="0"/>
              </a:spcAft>
              <a:buNone/>
            </a:pPr>
            <a:r>
              <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325" name="Google Shape;325;p47"/>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4</a:t>
            </a:r>
            <a:r>
              <a:rPr lang="en-US" sz="4300">
                <a:solidFill>
                  <a:srgbClr val="572314"/>
                </a:solidFill>
                <a:latin typeface="Tahoma"/>
                <a:ea typeface="Tahoma"/>
                <a:cs typeface="Tahoma"/>
                <a:sym typeface="Tahoma"/>
              </a:rPr>
              <a:t>. Mobile testing tool</a:t>
            </a:r>
            <a:endParaRPr sz="4300">
              <a:solidFill>
                <a:srgbClr val="572314"/>
              </a:solidFill>
              <a:latin typeface="Tahoma"/>
              <a:ea typeface="Tahoma"/>
              <a:cs typeface="Tahoma"/>
              <a:sym typeface="Tahoma"/>
            </a:endParaRPr>
          </a:p>
        </p:txBody>
      </p:sp>
      <p:graphicFrame>
        <p:nvGraphicFramePr>
          <p:cNvPr id="326" name="Google Shape;326;p47"/>
          <p:cNvGraphicFramePr/>
          <p:nvPr/>
        </p:nvGraphicFramePr>
        <p:xfrm>
          <a:off x="1601350" y="1094975"/>
          <a:ext cx="3000000" cy="3000000"/>
        </p:xfrm>
        <a:graphic>
          <a:graphicData uri="http://schemas.openxmlformats.org/drawingml/2006/table">
            <a:tbl>
              <a:tblPr>
                <a:noFill/>
                <a:tableStyleId>{560C5505-D561-4DFD-820A-9C3D89E99D97}</a:tableStyleId>
              </a:tblPr>
              <a:tblGrid>
                <a:gridCol w="753175"/>
                <a:gridCol w="5951150"/>
              </a:tblGrid>
              <a:tr h="435325">
                <a:tc>
                  <a:txBody>
                    <a:bodyPr/>
                    <a:lstStyle/>
                    <a:p>
                      <a:pPr indent="-457200" lvl="0" marL="457200" rtl="0" algn="ctr">
                        <a:lnSpc>
                          <a:spcPct val="129500"/>
                        </a:lnSpc>
                        <a:spcBef>
                          <a:spcPts val="0"/>
                        </a:spcBef>
                        <a:spcAft>
                          <a:spcPts val="800"/>
                        </a:spcAft>
                        <a:buNone/>
                      </a:pPr>
                      <a:r>
                        <a:rPr b="1" lang="en-US" sz="1800">
                          <a:solidFill>
                            <a:srgbClr val="373737"/>
                          </a:solidFill>
                          <a:latin typeface="Tahoma"/>
                          <a:ea typeface="Tahoma"/>
                          <a:cs typeface="Tahoma"/>
                          <a:sym typeface="Tahoma"/>
                        </a:rPr>
                        <a:t>No.</a:t>
                      </a:r>
                      <a:endParaRPr b="1" sz="1800">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c>
                  <a:txBody>
                    <a:bodyPr/>
                    <a:lstStyle/>
                    <a:p>
                      <a:pPr indent="0" lvl="0" marL="0" rtl="0" algn="ctr">
                        <a:lnSpc>
                          <a:spcPct val="129500"/>
                        </a:lnSpc>
                        <a:spcBef>
                          <a:spcPts val="0"/>
                        </a:spcBef>
                        <a:spcAft>
                          <a:spcPts val="800"/>
                        </a:spcAft>
                        <a:buNone/>
                      </a:pPr>
                      <a:r>
                        <a:rPr b="1" lang="en-US" sz="1800">
                          <a:solidFill>
                            <a:srgbClr val="373737"/>
                          </a:solidFill>
                          <a:latin typeface="Tahoma"/>
                          <a:ea typeface="Tahoma"/>
                          <a:cs typeface="Tahoma"/>
                          <a:sym typeface="Tahoma"/>
                        </a:rPr>
                        <a:t>Tools</a:t>
                      </a:r>
                      <a:endParaRPr b="1" sz="1800">
                        <a:solidFill>
                          <a:srgbClr val="373737"/>
                        </a:solidFill>
                        <a:latin typeface="Tahoma"/>
                        <a:ea typeface="Tahoma"/>
                        <a:cs typeface="Tahoma"/>
                        <a:sym typeface="Tahoma"/>
                      </a:endParaRPr>
                    </a:p>
                  </a:txBody>
                  <a:tcPr marT="63425" marB="63425" marR="63425" marL="63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D0E0E3"/>
                    </a:solidFill>
                  </a:tcPr>
                </a:tc>
              </a:tr>
              <a:tr h="604375">
                <a:tc>
                  <a:txBody>
                    <a:bodyPr/>
                    <a:lstStyle/>
                    <a:p>
                      <a:pPr indent="-457200" lvl="0" marL="457200" rtl="0" algn="ctr">
                        <a:lnSpc>
                          <a:spcPct val="129500"/>
                        </a:lnSpc>
                        <a:spcBef>
                          <a:spcPts val="0"/>
                        </a:spcBef>
                        <a:spcAft>
                          <a:spcPts val="800"/>
                        </a:spcAft>
                        <a:buNone/>
                      </a:pPr>
                      <a:r>
                        <a:t/>
                      </a:r>
                      <a:endParaRPr b="1">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b="1" lang="en-US">
                          <a:solidFill>
                            <a:srgbClr val="373737"/>
                          </a:solidFill>
                          <a:latin typeface="Tahoma"/>
                          <a:ea typeface="Tahoma"/>
                          <a:cs typeface="Tahoma"/>
                          <a:sym typeface="Tahoma"/>
                        </a:rPr>
                        <a:t>Simulation tool</a:t>
                      </a:r>
                      <a:endParaRPr b="1">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60437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1</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BlueStack: Simulation tool</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3143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2</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Nox: </a:t>
                      </a:r>
                      <a:r>
                        <a:rPr lang="en-US">
                          <a:solidFill>
                            <a:srgbClr val="373737"/>
                          </a:solidFill>
                          <a:latin typeface="Tahoma"/>
                          <a:ea typeface="Tahoma"/>
                          <a:cs typeface="Tahoma"/>
                          <a:sym typeface="Tahoma"/>
                        </a:rPr>
                        <a:t>Simulation tool</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048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3</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Google chome: </a:t>
                      </a:r>
                      <a:r>
                        <a:rPr lang="en-US">
                          <a:solidFill>
                            <a:srgbClr val="373737"/>
                          </a:solidFill>
                          <a:latin typeface="Tahoma"/>
                          <a:ea typeface="Tahoma"/>
                          <a:cs typeface="Tahoma"/>
                          <a:sym typeface="Tahoma"/>
                        </a:rPr>
                        <a:t>Simulation tool</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04825">
                <a:tc>
                  <a:txBody>
                    <a:bodyPr/>
                    <a:lstStyle/>
                    <a:p>
                      <a:pPr indent="-457200" lvl="0" marL="457200" rtl="0" algn="ctr">
                        <a:lnSpc>
                          <a:spcPct val="129500"/>
                        </a:lnSpc>
                        <a:spcBef>
                          <a:spcPts val="0"/>
                        </a:spcBef>
                        <a:spcAft>
                          <a:spcPts val="800"/>
                        </a:spcAft>
                        <a:buNone/>
                      </a:pPr>
                      <a:r>
                        <a:t/>
                      </a:r>
                      <a:endParaRPr b="1">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b="1" lang="en-US">
                          <a:solidFill>
                            <a:srgbClr val="373737"/>
                          </a:solidFill>
                          <a:latin typeface="Tahoma"/>
                          <a:ea typeface="Tahoma"/>
                          <a:cs typeface="Tahoma"/>
                          <a:sym typeface="Tahoma"/>
                        </a:rPr>
                        <a:t>Testing tool</a:t>
                      </a:r>
                      <a:endParaRPr b="1">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048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1</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Selenium + Appium</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r h="504825">
                <a:tc>
                  <a:txBody>
                    <a:bodyPr/>
                    <a:lstStyle/>
                    <a:p>
                      <a:pPr indent="-457200" lvl="0" marL="457200" rtl="0" algn="ctr">
                        <a:lnSpc>
                          <a:spcPct val="129500"/>
                        </a:lnSpc>
                        <a:spcBef>
                          <a:spcPts val="0"/>
                        </a:spcBef>
                        <a:spcAft>
                          <a:spcPts val="800"/>
                        </a:spcAft>
                        <a:buNone/>
                      </a:pPr>
                      <a:r>
                        <a:rPr lang="en-US">
                          <a:solidFill>
                            <a:srgbClr val="373737"/>
                          </a:solidFill>
                          <a:latin typeface="Tahoma"/>
                          <a:ea typeface="Tahoma"/>
                          <a:cs typeface="Tahoma"/>
                          <a:sym typeface="Tahoma"/>
                        </a:rPr>
                        <a:t>2.</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c>
                  <a:txBody>
                    <a:bodyPr/>
                    <a:lstStyle/>
                    <a:p>
                      <a:pPr indent="0" lvl="0" marL="0" rtl="0" algn="l">
                        <a:lnSpc>
                          <a:spcPct val="129500"/>
                        </a:lnSpc>
                        <a:spcBef>
                          <a:spcPts val="0"/>
                        </a:spcBef>
                        <a:spcAft>
                          <a:spcPts val="800"/>
                        </a:spcAft>
                        <a:buNone/>
                      </a:pPr>
                      <a:r>
                        <a:rPr lang="en-US">
                          <a:solidFill>
                            <a:srgbClr val="373737"/>
                          </a:solidFill>
                          <a:latin typeface="Tahoma"/>
                          <a:ea typeface="Tahoma"/>
                          <a:cs typeface="Tahoma"/>
                          <a:sym typeface="Tahoma"/>
                        </a:rPr>
                        <a:t>Robot framework + Appium</a:t>
                      </a:r>
                      <a:endParaRPr>
                        <a:solidFill>
                          <a:srgbClr val="373737"/>
                        </a:solidFill>
                        <a:latin typeface="Tahoma"/>
                        <a:ea typeface="Tahoma"/>
                        <a:cs typeface="Tahoma"/>
                        <a:sym typeface="Tahoma"/>
                      </a:endParaRPr>
                    </a:p>
                  </a:txBody>
                  <a:tcPr marT="91425" marB="91425" marR="91425" marL="91425">
                    <a:lnL cap="flat" cmpd="sng" w="9525">
                      <a:solidFill>
                        <a:srgbClr val="EEEEEE"/>
                      </a:solidFill>
                      <a:prstDash val="solid"/>
                      <a:round/>
                      <a:headEnd len="sm" w="sm" type="none"/>
                      <a:tailEnd len="sm" w="sm" type="none"/>
                    </a:lnL>
                    <a:lnR cap="flat" cmpd="sng" w="9525">
                      <a:solidFill>
                        <a:srgbClr val="EEEEEE"/>
                      </a:solidFill>
                      <a:prstDash val="solid"/>
                      <a:round/>
                      <a:headEnd len="sm" w="sm" type="none"/>
                      <a:tailEnd len="sm" w="sm" type="none"/>
                    </a:lnR>
                    <a:lnT cap="flat" cmpd="sng" w="9525">
                      <a:solidFill>
                        <a:srgbClr val="EEEEEE"/>
                      </a:solidFill>
                      <a:prstDash val="solid"/>
                      <a:round/>
                      <a:headEnd len="sm" w="sm" type="none"/>
                      <a:tailEnd len="sm" w="sm" type="none"/>
                    </a:lnT>
                    <a:lnB cap="flat" cmpd="sng" w="9525">
                      <a:solidFill>
                        <a:srgbClr val="EEEEEE"/>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2"/>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Mobile</a:t>
            </a:r>
            <a:r>
              <a:rPr lang="en-US" sz="1600">
                <a:solidFill>
                  <a:srgbClr val="222222"/>
                </a:solidFill>
                <a:highlight>
                  <a:srgbClr val="FFFFFF"/>
                </a:highlight>
                <a:latin typeface="Tahoma"/>
                <a:ea typeface="Tahoma"/>
                <a:cs typeface="Tahoma"/>
                <a:sym typeface="Tahoma"/>
              </a:rPr>
              <a:t> </a:t>
            </a:r>
            <a:r>
              <a:rPr b="1" lang="en-US" sz="3000">
                <a:highlight>
                  <a:srgbClr val="FFFFFF"/>
                </a:highlight>
                <a:latin typeface="Tahoma"/>
                <a:ea typeface="Tahoma"/>
                <a:cs typeface="Tahoma"/>
                <a:sym typeface="Tahoma"/>
              </a:rPr>
              <a:t>Device</a:t>
            </a:r>
            <a:endParaRPr b="1" sz="3000">
              <a:highlight>
                <a:srgbClr val="FFFFFF"/>
              </a:highlight>
              <a:latin typeface="Tahoma"/>
              <a:ea typeface="Tahoma"/>
              <a:cs typeface="Tahoma"/>
              <a:sym typeface="Tahoma"/>
            </a:endParaRPr>
          </a:p>
          <a:p>
            <a:pPr indent="-381000" lvl="0" marL="457200" marR="0" rtl="0" algn="just">
              <a:lnSpc>
                <a:spcPct val="150000"/>
              </a:lnSpc>
              <a:spcBef>
                <a:spcPts val="600"/>
              </a:spcBef>
              <a:spcAft>
                <a:spcPts val="0"/>
              </a:spcAft>
              <a:buSzPts val="2400"/>
              <a:buFont typeface="Tahoma"/>
              <a:buChar char="-"/>
            </a:pPr>
            <a:r>
              <a:rPr lang="en-US" sz="2400">
                <a:highlight>
                  <a:srgbClr val="FFFFFF"/>
                </a:highlight>
                <a:latin typeface="Tahoma"/>
                <a:ea typeface="Tahoma"/>
                <a:cs typeface="Tahoma"/>
                <a:sym typeface="Tahoma"/>
              </a:rPr>
              <a:t>Thiết bị di động (hoặc máy tính bảng) là một thiết bị máy tính đủ nhỏ để có thể cầm và thao tác được trên tay.</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Các thiết bị này có thể kết nối với Internet và kết nối với các thiết bị khác qua Wi-fi, Bluetooth…</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Các thiết bị này có thể chạy các hệ điều hành, cho phép các ứng dụng của bên thứ 3 có thể chạy được và cài đặt.</a:t>
            </a:r>
            <a:endParaRPr sz="24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Clr>
                <a:schemeClr val="accent1"/>
              </a:buClr>
              <a:buSzPts val="2560"/>
              <a:buFont typeface="Noto Sans Symbols"/>
              <a:buNone/>
            </a:pPr>
            <a:r>
              <a:t/>
            </a:r>
            <a:endParaRPr b="1" sz="3000">
              <a:highlight>
                <a:srgbClr val="FFFFFF"/>
              </a:highlight>
              <a:latin typeface="Tahoma"/>
              <a:ea typeface="Tahoma"/>
              <a:cs typeface="Tahoma"/>
              <a:sym typeface="Tahoma"/>
            </a:endParaRPr>
          </a:p>
          <a:p>
            <a:pPr indent="0" lvl="0" marL="0" marR="63500" rtl="0" algn="l">
              <a:lnSpc>
                <a:spcPct val="97826"/>
              </a:lnSpc>
              <a:spcBef>
                <a:spcPts val="500"/>
              </a:spcBef>
              <a:spcAft>
                <a:spcPts val="0"/>
              </a:spcAft>
              <a:buClr>
                <a:schemeClr val="dk1"/>
              </a:buClr>
              <a:buSzPts val="1100"/>
              <a:buFont typeface="Arial"/>
              <a:buNone/>
            </a:pPr>
            <a:r>
              <a:t/>
            </a:r>
            <a:endParaRPr sz="1600">
              <a:solidFill>
                <a:srgbClr val="222222"/>
              </a:solidFill>
              <a:highlight>
                <a:srgbClr val="FFFFFF"/>
              </a:highlight>
              <a:latin typeface="Tahoma"/>
              <a:ea typeface="Tahoma"/>
              <a:cs typeface="Tahoma"/>
              <a:sym typeface="Tahoma"/>
            </a:endParaRPr>
          </a:p>
          <a:p>
            <a:pPr indent="0" lvl="0" marL="0" marR="63500" rtl="0" algn="l">
              <a:lnSpc>
                <a:spcPct val="97826"/>
              </a:lnSpc>
              <a:spcBef>
                <a:spcPts val="500"/>
              </a:spcBef>
              <a:spcAft>
                <a:spcPts val="0"/>
              </a:spcAft>
              <a:buClr>
                <a:schemeClr val="dk1"/>
              </a:buClr>
              <a:buSzPts val="1100"/>
              <a:buFont typeface="Arial"/>
              <a:buNone/>
            </a:pPr>
            <a:r>
              <a:rPr lang="en-US" sz="1400">
                <a:solidFill>
                  <a:srgbClr val="222222"/>
                </a:solidFill>
                <a:highlight>
                  <a:srgbClr val="FFFFFF"/>
                </a:highlight>
                <a:latin typeface="Tahoma"/>
                <a:ea typeface="Tahoma"/>
                <a:cs typeface="Tahoma"/>
                <a:sym typeface="Tahoma"/>
              </a:rPr>
              <a:t> 						</a:t>
            </a:r>
            <a:endParaRPr sz="1400">
              <a:solidFill>
                <a:srgbClr val="222222"/>
              </a:solidFill>
              <a:highlight>
                <a:srgbClr val="FFFFFF"/>
              </a:highlight>
              <a:latin typeface="Tahoma"/>
              <a:ea typeface="Tahoma"/>
              <a:cs typeface="Tahoma"/>
              <a:sym typeface="Tahoma"/>
            </a:endParaRPr>
          </a:p>
          <a:p>
            <a:pPr indent="0" lvl="0" marL="0" marR="63500" rtl="0" algn="l">
              <a:lnSpc>
                <a:spcPct val="97826"/>
              </a:lnSpc>
              <a:spcBef>
                <a:spcPts val="500"/>
              </a:spcBef>
              <a:spcAft>
                <a:spcPts val="0"/>
              </a:spcAft>
              <a:buClr>
                <a:schemeClr val="dk1"/>
              </a:buClr>
              <a:buSzPts val="1100"/>
              <a:buFont typeface="Arial"/>
              <a:buNone/>
            </a:pPr>
            <a:r>
              <a:t/>
            </a:r>
            <a:endParaRPr i="1" sz="1400">
              <a:solidFill>
                <a:srgbClr val="222222"/>
              </a:solidFill>
              <a:highlight>
                <a:srgbClr val="FFFFFF"/>
              </a:highlight>
              <a:latin typeface="Tahoma"/>
              <a:ea typeface="Tahoma"/>
              <a:cs typeface="Tahoma"/>
              <a:sym typeface="Tahoma"/>
            </a:endParaRPr>
          </a:p>
          <a:p>
            <a:pPr indent="0" lvl="0" marL="0" marR="63500" rtl="0" algn="l">
              <a:lnSpc>
                <a:spcPct val="97826"/>
              </a:lnSpc>
              <a:spcBef>
                <a:spcPts val="500"/>
              </a:spcBef>
              <a:spcAft>
                <a:spcPts val="0"/>
              </a:spcAft>
              <a:buClr>
                <a:schemeClr val="dk1"/>
              </a:buClr>
              <a:buSzPts val="1100"/>
              <a:buFont typeface="Arial"/>
              <a:buNone/>
            </a:pPr>
            <a:r>
              <a:t/>
            </a:r>
            <a:endParaRPr i="1" sz="1400">
              <a:solidFill>
                <a:srgbClr val="222222"/>
              </a:solidFill>
              <a:highlight>
                <a:srgbClr val="FFFFFF"/>
              </a:highlight>
              <a:latin typeface="Tahoma"/>
              <a:ea typeface="Tahoma"/>
              <a:cs typeface="Tahoma"/>
              <a:sym typeface="Tahoma"/>
            </a:endParaRPr>
          </a:p>
          <a:p>
            <a:pPr indent="457200" lvl="0" marL="2743200" marR="63500" rtl="0" algn="l">
              <a:lnSpc>
                <a:spcPct val="97826"/>
              </a:lnSpc>
              <a:spcBef>
                <a:spcPts val="500"/>
              </a:spcBef>
              <a:spcAft>
                <a:spcPts val="0"/>
              </a:spcAft>
              <a:buClr>
                <a:schemeClr val="dk1"/>
              </a:buClr>
              <a:buSzPts val="1100"/>
              <a:buFont typeface="Arial"/>
              <a:buNone/>
            </a:pPr>
            <a:r>
              <a:t/>
            </a:r>
            <a:endParaRPr i="1" sz="1400">
              <a:solidFill>
                <a:srgbClr val="222222"/>
              </a:solidFill>
              <a:highlight>
                <a:srgbClr val="FFFFFF"/>
              </a:highlight>
              <a:latin typeface="Tahoma"/>
              <a:ea typeface="Tahoma"/>
              <a:cs typeface="Tahoma"/>
              <a:sym typeface="Tahoma"/>
            </a:endParaRPr>
          </a:p>
          <a:p>
            <a:pPr indent="0" lvl="0" marL="4572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98" name="Google Shape;98;p12"/>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8"/>
          <p:cNvSpPr txBox="1"/>
          <p:nvPr>
            <p:ph idx="1" type="body"/>
          </p:nvPr>
        </p:nvSpPr>
        <p:spPr>
          <a:xfrm>
            <a:off x="1202700" y="1596800"/>
            <a:ext cx="7713000" cy="4624800"/>
          </a:xfrm>
          <a:prstGeom prst="rect">
            <a:avLst/>
          </a:prstGeom>
          <a:noFill/>
          <a:ln>
            <a:noFill/>
          </a:ln>
        </p:spPr>
        <p:txBody>
          <a:bodyPr anchorCtr="0" anchor="t" bIns="45700" lIns="91425" spcFirstLastPara="1" rIns="91425" wrap="square" tIns="45700">
            <a:noAutofit/>
          </a:bodyPr>
          <a:lstStyle/>
          <a:p>
            <a:pPr indent="-355600" lvl="0" marL="457200" rtl="0" algn="l">
              <a:lnSpc>
                <a:spcPct val="171428"/>
              </a:lnSpc>
              <a:spcBef>
                <a:spcPts val="0"/>
              </a:spcBef>
              <a:spcAft>
                <a:spcPts val="0"/>
              </a:spcAft>
              <a:buSzPts val="2000"/>
              <a:buFont typeface="Tahoma"/>
              <a:buChar char="-"/>
            </a:pPr>
            <a:r>
              <a:rPr lang="en-US" sz="4300">
                <a:solidFill>
                  <a:srgbClr val="572314"/>
                </a:solidFill>
                <a:latin typeface="Arial"/>
                <a:ea typeface="Arial"/>
                <a:cs typeface="Arial"/>
                <a:sym typeface="Arial"/>
              </a:rPr>
              <a:t>https://www.utest.com/articles/tips-for-mobile-testing</a:t>
            </a:r>
            <a:endParaRPr sz="2000">
              <a:latin typeface="Tahoma"/>
              <a:ea typeface="Tahoma"/>
              <a:cs typeface="Tahoma"/>
              <a:sym typeface="Tahoma"/>
            </a:endParaRPr>
          </a:p>
          <a:p>
            <a:pPr indent="0" lvl="0" marL="0" marR="38100" rtl="0" algn="l">
              <a:lnSpc>
                <a:spcPct val="150000"/>
              </a:lnSpc>
              <a:spcBef>
                <a:spcPts val="400"/>
              </a:spcBef>
              <a:spcAft>
                <a:spcPts val="0"/>
              </a:spcAft>
              <a:buNone/>
            </a:pPr>
            <a:r>
              <a:t/>
            </a:r>
            <a:endParaRPr sz="2800">
              <a:solidFill>
                <a:srgbClr val="121214"/>
              </a:solidFill>
              <a:latin typeface="Tahoma"/>
              <a:ea typeface="Tahoma"/>
              <a:cs typeface="Tahoma"/>
              <a:sym typeface="Tahoma"/>
            </a:endParaRPr>
          </a:p>
          <a:p>
            <a:pPr indent="0" lvl="0" marL="457200" marR="25400" rtl="0" algn="just">
              <a:lnSpc>
                <a:spcPct val="163636"/>
              </a:lnSpc>
              <a:spcBef>
                <a:spcPts val="3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457200" marR="25400" rtl="0" algn="just">
              <a:lnSpc>
                <a:spcPct val="163636"/>
              </a:lnSpc>
              <a:spcBef>
                <a:spcPts val="700"/>
              </a:spcBef>
              <a:spcAft>
                <a:spcPts val="0"/>
              </a:spcAft>
              <a:buNone/>
            </a:pPr>
            <a:r>
              <a:t/>
            </a:r>
            <a:endParaRPr sz="2000">
              <a:latin typeface="Tahoma"/>
              <a:ea typeface="Tahoma"/>
              <a:cs typeface="Tahoma"/>
              <a:sym typeface="Tahoma"/>
            </a:endParaRPr>
          </a:p>
          <a:p>
            <a:pPr indent="0" lvl="0" marL="0" marR="38100" rtl="0" algn="l">
              <a:lnSpc>
                <a:spcPct val="150000"/>
              </a:lnSpc>
              <a:spcBef>
                <a:spcPts val="700"/>
              </a:spcBef>
              <a:spcAft>
                <a:spcPts val="0"/>
              </a:spcAft>
              <a:buNone/>
            </a:pPr>
            <a:r>
              <a:t/>
            </a:r>
            <a:endParaRPr sz="2400">
              <a:highlight>
                <a:srgbClr val="FFFFFF"/>
              </a:highlight>
              <a:latin typeface="Tahoma"/>
              <a:ea typeface="Tahoma"/>
              <a:cs typeface="Tahoma"/>
              <a:sym typeface="Tahoma"/>
            </a:endParaRPr>
          </a:p>
          <a:p>
            <a:pPr indent="0" lvl="0" marL="0" marR="38100" rtl="0" algn="l">
              <a:lnSpc>
                <a:spcPct val="150000"/>
              </a:lnSpc>
              <a:spcBef>
                <a:spcPts val="300"/>
              </a:spcBef>
              <a:spcAft>
                <a:spcPts val="0"/>
              </a:spcAft>
              <a:buNone/>
            </a:pPr>
            <a:r>
              <a:t/>
            </a:r>
            <a:endParaRPr sz="2400">
              <a:solidFill>
                <a:srgbClr val="121214"/>
              </a:solidFill>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t/>
            </a:r>
            <a:endParaRPr sz="1600">
              <a:highlight>
                <a:srgbClr val="FFFFFF"/>
              </a:highlight>
              <a:latin typeface="Tahoma"/>
              <a:ea typeface="Tahoma"/>
              <a:cs typeface="Tahoma"/>
              <a:sym typeface="Tahoma"/>
            </a:endParaRPr>
          </a:p>
        </p:txBody>
      </p:sp>
      <p:sp>
        <p:nvSpPr>
          <p:cNvPr id="332" name="Google Shape;332;p48"/>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0" lvl="0" marL="457200" rtl="0" algn="ctr">
              <a:spcBef>
                <a:spcPts val="0"/>
              </a:spcBef>
              <a:spcAft>
                <a:spcPts val="0"/>
              </a:spcAft>
              <a:buNone/>
            </a:pPr>
            <a:r>
              <a:rPr lang="en-US" sz="4300">
                <a:solidFill>
                  <a:srgbClr val="572314"/>
                </a:solidFill>
                <a:latin typeface="Tahoma"/>
                <a:ea typeface="Tahoma"/>
                <a:cs typeface="Tahoma"/>
                <a:sym typeface="Tahoma"/>
              </a:rPr>
              <a:t>5</a:t>
            </a:r>
            <a:r>
              <a:rPr lang="en-US" sz="4300">
                <a:solidFill>
                  <a:srgbClr val="572314"/>
                </a:solidFill>
                <a:latin typeface="Tahoma"/>
                <a:ea typeface="Tahoma"/>
                <a:cs typeface="Tahoma"/>
                <a:sym typeface="Tahoma"/>
              </a:rPr>
              <a:t>. </a:t>
            </a:r>
            <a:r>
              <a:rPr lang="en-US" sz="4300">
                <a:solidFill>
                  <a:srgbClr val="572314"/>
                </a:solidFill>
                <a:latin typeface="Tahoma"/>
                <a:ea typeface="Tahoma"/>
                <a:cs typeface="Tahoma"/>
                <a:sym typeface="Tahoma"/>
              </a:rPr>
              <a:t>Reference</a:t>
            </a:r>
            <a:endParaRPr sz="4300">
              <a:solidFill>
                <a:srgbClr val="572314"/>
              </a:solidFill>
              <a:latin typeface="Tahoma"/>
              <a:ea typeface="Tahoma"/>
              <a:cs typeface="Tahoma"/>
              <a:sym typeface="Tahom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9"/>
          <p:cNvSpPr txBox="1"/>
          <p:nvPr>
            <p:ph type="title"/>
          </p:nvPr>
        </p:nvSpPr>
        <p:spPr>
          <a:xfrm>
            <a:off x="1435100" y="274637"/>
            <a:ext cx="7499400" cy="1143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4300" u="none" cap="none" strike="noStrike">
              <a:solidFill>
                <a:srgbClr val="572314"/>
              </a:solidFill>
              <a:latin typeface="Cabin"/>
              <a:ea typeface="Cabin"/>
              <a:cs typeface="Cabin"/>
              <a:sym typeface="Cabin"/>
            </a:endParaRPr>
          </a:p>
        </p:txBody>
      </p:sp>
      <p:sp>
        <p:nvSpPr>
          <p:cNvPr id="339" name="Google Shape;339;p49"/>
          <p:cNvSpPr txBox="1"/>
          <p:nvPr>
            <p:ph idx="1" type="body"/>
          </p:nvPr>
        </p:nvSpPr>
        <p:spPr>
          <a:xfrm>
            <a:off x="1435100" y="1447800"/>
            <a:ext cx="7499400" cy="4800600"/>
          </a:xfrm>
          <a:prstGeom prst="rect">
            <a:avLst/>
          </a:prstGeom>
          <a:noFill/>
          <a:ln>
            <a:noFill/>
          </a:ln>
        </p:spPr>
        <p:txBody>
          <a:bodyPr anchorCtr="0" anchor="t" bIns="91425" lIns="91425" spcFirstLastPara="1" rIns="91425" wrap="square" tIns="91425">
            <a:noAutofit/>
          </a:bodyPr>
          <a:lstStyle/>
          <a:p>
            <a:pPr indent="-126365" lvl="0" marL="365125" marR="0" rtl="0" algn="l">
              <a:lnSpc>
                <a:spcPct val="100000"/>
              </a:lnSpc>
              <a:spcBef>
                <a:spcPts val="600"/>
              </a:spcBef>
              <a:spcAft>
                <a:spcPts val="0"/>
              </a:spcAft>
              <a:buClr>
                <a:schemeClr val="accent1"/>
              </a:buClr>
              <a:buSzPts val="2560"/>
              <a:buFont typeface="Noto Sans Symbols"/>
              <a:buNone/>
            </a:pPr>
            <a:r>
              <a:t/>
            </a:r>
            <a:endParaRPr b="0" i="0" sz="3200" u="none" cap="none" strike="noStrike">
              <a:solidFill>
                <a:schemeClr val="dk1"/>
              </a:solidFill>
              <a:latin typeface="Cabin"/>
              <a:ea typeface="Cabin"/>
              <a:cs typeface="Cabin"/>
              <a:sym typeface="Cabin"/>
            </a:endParaRPr>
          </a:p>
        </p:txBody>
      </p:sp>
      <p:pic>
        <p:nvPicPr>
          <p:cNvPr id="340" name="Google Shape;340;p49"/>
          <p:cNvPicPr preferRelativeResize="0"/>
          <p:nvPr/>
        </p:nvPicPr>
        <p:blipFill rotWithShape="1">
          <a:blip r:embed="rId3">
            <a:alphaModFix/>
          </a:blip>
          <a:srcRect b="0" l="0" r="0" t="0"/>
          <a:stretch/>
        </p:blipFill>
        <p:spPr>
          <a:xfrm>
            <a:off x="1435100" y="274625"/>
            <a:ext cx="7499400" cy="6183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3"/>
          <p:cNvSpPr txBox="1"/>
          <p:nvPr>
            <p:ph idx="1" type="body"/>
          </p:nvPr>
        </p:nvSpPr>
        <p:spPr>
          <a:xfrm>
            <a:off x="1202700" y="824525"/>
            <a:ext cx="7713000" cy="53970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Mobile Operating Systems</a:t>
            </a:r>
            <a:endParaRPr sz="3000">
              <a:highlight>
                <a:srgbClr val="FFFFFF"/>
              </a:highlight>
              <a:latin typeface="Tahoma"/>
              <a:ea typeface="Tahoma"/>
              <a:cs typeface="Tahoma"/>
              <a:sym typeface="Tahoma"/>
            </a:endParaRPr>
          </a:p>
          <a:p>
            <a:pPr indent="0" lvl="0" marL="457200" marR="0" rtl="0" algn="just">
              <a:lnSpc>
                <a:spcPct val="150000"/>
              </a:lnSpc>
              <a:spcBef>
                <a:spcPts val="600"/>
              </a:spcBef>
              <a:spcAft>
                <a:spcPts val="0"/>
              </a:spcAft>
              <a:buNone/>
            </a:pPr>
            <a:r>
              <a:t/>
            </a:r>
            <a:endParaRPr sz="2000">
              <a:highlight>
                <a:srgbClr val="FFFFFF"/>
              </a:highlight>
              <a:latin typeface="Tahoma"/>
              <a:ea typeface="Tahoma"/>
              <a:cs typeface="Tahoma"/>
              <a:sym typeface="Tahoma"/>
            </a:endParaRPr>
          </a:p>
        </p:txBody>
      </p:sp>
      <p:sp>
        <p:nvSpPr>
          <p:cNvPr id="104" name="Google Shape;104;p13"/>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marR="0" rtl="0" algn="ctr">
              <a:lnSpc>
                <a:spcPct val="100000"/>
              </a:lnSpc>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p>
        </p:txBody>
      </p:sp>
      <p:pic>
        <p:nvPicPr>
          <p:cNvPr id="105" name="Google Shape;105;p13"/>
          <p:cNvPicPr preferRelativeResize="0"/>
          <p:nvPr/>
        </p:nvPicPr>
        <p:blipFill>
          <a:blip r:embed="rId3">
            <a:alphaModFix/>
          </a:blip>
          <a:stretch>
            <a:fillRect/>
          </a:stretch>
        </p:blipFill>
        <p:spPr>
          <a:xfrm>
            <a:off x="1413750" y="1634175"/>
            <a:ext cx="7501950" cy="4795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4"/>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Máy tính bảng (tablet): </a:t>
            </a:r>
            <a:endParaRPr b="1" sz="2400">
              <a:highlight>
                <a:srgbClr val="FFFFFF"/>
              </a:highlight>
              <a:latin typeface="Tahoma"/>
              <a:ea typeface="Tahoma"/>
              <a:cs typeface="Tahoma"/>
              <a:sym typeface="Tahoma"/>
            </a:endParaRPr>
          </a:p>
          <a:p>
            <a:pPr indent="0" lvl="0" marL="457200" marR="0" rtl="0" algn="just">
              <a:lnSpc>
                <a:spcPct val="150000"/>
              </a:lnSpc>
              <a:spcBef>
                <a:spcPts val="600"/>
              </a:spcBef>
              <a:spcAft>
                <a:spcPts val="0"/>
              </a:spcAft>
              <a:buNone/>
            </a:pPr>
            <a:r>
              <a:t/>
            </a:r>
            <a:endParaRPr sz="2400">
              <a:highlight>
                <a:srgbClr val="FFFFFF"/>
              </a:highlight>
              <a:latin typeface="Tahoma"/>
              <a:ea typeface="Tahoma"/>
              <a:cs typeface="Tahoma"/>
              <a:sym typeface="Tahoma"/>
            </a:endParaRPr>
          </a:p>
        </p:txBody>
      </p:sp>
      <p:sp>
        <p:nvSpPr>
          <p:cNvPr id="111" name="Google Shape;111;p14"/>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pic>
        <p:nvPicPr>
          <p:cNvPr id="112" name="Google Shape;112;p14"/>
          <p:cNvPicPr preferRelativeResize="0"/>
          <p:nvPr/>
        </p:nvPicPr>
        <p:blipFill>
          <a:blip r:embed="rId3">
            <a:alphaModFix/>
          </a:blip>
          <a:stretch>
            <a:fillRect/>
          </a:stretch>
        </p:blipFill>
        <p:spPr>
          <a:xfrm>
            <a:off x="1548250" y="2317025"/>
            <a:ext cx="6961899" cy="3969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5"/>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Máy tính bảng (tablet): </a:t>
            </a:r>
            <a:endParaRPr b="1" sz="2400">
              <a:highlight>
                <a:srgbClr val="FFFFFF"/>
              </a:highlight>
              <a:latin typeface="Tahoma"/>
              <a:ea typeface="Tahoma"/>
              <a:cs typeface="Tahoma"/>
              <a:sym typeface="Tahoma"/>
            </a:endParaRPr>
          </a:p>
          <a:p>
            <a:pPr indent="-381000" lvl="0" marL="457200" marR="0" rtl="0" algn="just">
              <a:lnSpc>
                <a:spcPct val="150000"/>
              </a:lnSpc>
              <a:spcBef>
                <a:spcPts val="600"/>
              </a:spcBef>
              <a:spcAft>
                <a:spcPts val="0"/>
              </a:spcAft>
              <a:buSzPts val="2400"/>
              <a:buFont typeface="Tahoma"/>
              <a:buChar char="-"/>
            </a:pPr>
            <a:r>
              <a:rPr lang="en-US" sz="2400">
                <a:highlight>
                  <a:srgbClr val="FFFFFF"/>
                </a:highlight>
                <a:latin typeface="Tahoma"/>
                <a:ea typeface="Tahoma"/>
                <a:cs typeface="Tahoma"/>
                <a:sym typeface="Tahoma"/>
              </a:rPr>
              <a:t>Là các máy tính xách tay. Chúng không có các thiết bị như bàn phím, chuột nhưng toàn bộ màn hình đều sử dụng cảm ứng.</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Được dùng cho: </a:t>
            </a:r>
            <a:r>
              <a:rPr lang="en-US" sz="2400">
                <a:highlight>
                  <a:srgbClr val="FFFFFF"/>
                </a:highlight>
                <a:latin typeface="Tahoma"/>
                <a:ea typeface="Tahoma"/>
                <a:cs typeface="Tahoma"/>
                <a:sym typeface="Tahoma"/>
              </a:rPr>
              <a:t>Hầu hết các tác vụ được dùng ở máy tính truyền thống đều có thể dùng được trên máy tính bảng.</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Ví dụ: Samsung, Ipad...</a:t>
            </a:r>
            <a:endParaRPr sz="2400">
              <a:highlight>
                <a:srgbClr val="FFFFFF"/>
              </a:highlight>
              <a:latin typeface="Tahoma"/>
              <a:ea typeface="Tahoma"/>
              <a:cs typeface="Tahoma"/>
              <a:sym typeface="Tahoma"/>
            </a:endParaRPr>
          </a:p>
        </p:txBody>
      </p:sp>
      <p:sp>
        <p:nvSpPr>
          <p:cNvPr id="118" name="Google Shape;118;p15"/>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6"/>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Thiết bị đọc sách điện tử (e-book reader)</a:t>
            </a:r>
            <a:r>
              <a:rPr b="1" lang="en-US" sz="2400">
                <a:highlight>
                  <a:srgbClr val="FFFFFF"/>
                </a:highlight>
                <a:latin typeface="Tahoma"/>
                <a:ea typeface="Tahoma"/>
                <a:cs typeface="Tahoma"/>
                <a:sym typeface="Tahoma"/>
              </a:rPr>
              <a:t>: </a:t>
            </a:r>
            <a:endParaRPr b="1" sz="2400">
              <a:highlight>
                <a:srgbClr val="FFFFFF"/>
              </a:highlight>
              <a:latin typeface="Tahoma"/>
              <a:ea typeface="Tahoma"/>
              <a:cs typeface="Tahoma"/>
              <a:sym typeface="Tahoma"/>
            </a:endParaRPr>
          </a:p>
          <a:p>
            <a:pPr indent="0" lvl="0" marL="457200" marR="0" rtl="0" algn="just">
              <a:lnSpc>
                <a:spcPct val="150000"/>
              </a:lnSpc>
              <a:spcBef>
                <a:spcPts val="600"/>
              </a:spcBef>
              <a:spcAft>
                <a:spcPts val="0"/>
              </a:spcAft>
              <a:buNone/>
            </a:pPr>
            <a:r>
              <a:t/>
            </a:r>
            <a:endParaRPr sz="2400">
              <a:highlight>
                <a:srgbClr val="FFFFFF"/>
              </a:highlight>
              <a:latin typeface="Tahoma"/>
              <a:ea typeface="Tahoma"/>
              <a:cs typeface="Tahoma"/>
              <a:sym typeface="Tahoma"/>
            </a:endParaRPr>
          </a:p>
        </p:txBody>
      </p:sp>
      <p:sp>
        <p:nvSpPr>
          <p:cNvPr id="124" name="Google Shape;124;p16"/>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pic>
        <p:nvPicPr>
          <p:cNvPr id="125" name="Google Shape;125;p16"/>
          <p:cNvPicPr preferRelativeResize="0"/>
          <p:nvPr/>
        </p:nvPicPr>
        <p:blipFill>
          <a:blip r:embed="rId3">
            <a:alphaModFix/>
          </a:blip>
          <a:stretch>
            <a:fillRect/>
          </a:stretch>
        </p:blipFill>
        <p:spPr>
          <a:xfrm>
            <a:off x="1306600" y="2346875"/>
            <a:ext cx="6798599" cy="4368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7"/>
          <p:cNvSpPr txBox="1"/>
          <p:nvPr>
            <p:ph idx="1" type="body"/>
          </p:nvPr>
        </p:nvSpPr>
        <p:spPr>
          <a:xfrm>
            <a:off x="1202700" y="824525"/>
            <a:ext cx="7713000" cy="6033600"/>
          </a:xfrm>
          <a:prstGeom prst="rect">
            <a:avLst/>
          </a:prstGeom>
          <a:noFill/>
          <a:ln>
            <a:noFill/>
          </a:ln>
        </p:spPr>
        <p:txBody>
          <a:bodyPr anchorCtr="0" anchor="t" bIns="45700" lIns="91425" spcFirstLastPara="1" rIns="91425" wrap="square" tIns="45700">
            <a:noAutofit/>
          </a:bodyPr>
          <a:lstStyle/>
          <a:p>
            <a:pPr indent="0" lvl="0" marL="0" marR="0" rtl="0" algn="just">
              <a:lnSpc>
                <a:spcPct val="150000"/>
              </a:lnSpc>
              <a:spcBef>
                <a:spcPts val="600"/>
              </a:spcBef>
              <a:spcAft>
                <a:spcPts val="0"/>
              </a:spcAft>
              <a:buClr>
                <a:schemeClr val="accent1"/>
              </a:buClr>
              <a:buSzPts val="2560"/>
              <a:buFont typeface="Noto Sans Symbols"/>
              <a:buNone/>
            </a:pPr>
            <a:r>
              <a:rPr b="1" lang="en-US" sz="3000">
                <a:highlight>
                  <a:srgbClr val="FFFFFF"/>
                </a:highlight>
                <a:latin typeface="Tahoma"/>
                <a:ea typeface="Tahoma"/>
                <a:cs typeface="Tahoma"/>
                <a:sym typeface="Tahoma"/>
              </a:rPr>
              <a:t>Device type</a:t>
            </a:r>
            <a:endParaRPr sz="3000">
              <a:highlight>
                <a:srgbClr val="FFFFFF"/>
              </a:highlight>
              <a:latin typeface="Tahoma"/>
              <a:ea typeface="Tahoma"/>
              <a:cs typeface="Tahoma"/>
              <a:sym typeface="Tahoma"/>
            </a:endParaRPr>
          </a:p>
          <a:p>
            <a:pPr indent="0" lvl="0" marL="0" marR="0" rtl="0" algn="just">
              <a:lnSpc>
                <a:spcPct val="150000"/>
              </a:lnSpc>
              <a:spcBef>
                <a:spcPts val="600"/>
              </a:spcBef>
              <a:spcAft>
                <a:spcPts val="0"/>
              </a:spcAft>
              <a:buNone/>
            </a:pPr>
            <a:r>
              <a:rPr b="1" lang="en-US" sz="2400">
                <a:highlight>
                  <a:srgbClr val="FFFFFF"/>
                </a:highlight>
                <a:latin typeface="Tahoma"/>
                <a:ea typeface="Tahoma"/>
                <a:cs typeface="Tahoma"/>
                <a:sym typeface="Tahoma"/>
              </a:rPr>
              <a:t>Thiết bị đọc sách điện tử (e-book reader): </a:t>
            </a:r>
            <a:endParaRPr b="1" sz="2400">
              <a:highlight>
                <a:srgbClr val="FFFFFF"/>
              </a:highlight>
              <a:latin typeface="Tahoma"/>
              <a:ea typeface="Tahoma"/>
              <a:cs typeface="Tahoma"/>
              <a:sym typeface="Tahoma"/>
            </a:endParaRPr>
          </a:p>
          <a:p>
            <a:pPr indent="-381000" lvl="0" marL="457200" marR="0" rtl="0" algn="just">
              <a:lnSpc>
                <a:spcPct val="150000"/>
              </a:lnSpc>
              <a:spcBef>
                <a:spcPts val="600"/>
              </a:spcBef>
              <a:spcAft>
                <a:spcPts val="0"/>
              </a:spcAft>
              <a:buSzPts val="2400"/>
              <a:buFont typeface="Tahoma"/>
              <a:buChar char="-"/>
            </a:pPr>
            <a:r>
              <a:rPr lang="en-US" sz="2400">
                <a:highlight>
                  <a:srgbClr val="FFFFFF"/>
                </a:highlight>
                <a:latin typeface="Tahoma"/>
                <a:ea typeface="Tahoma"/>
                <a:cs typeface="Tahoma"/>
                <a:sym typeface="Tahoma"/>
              </a:rPr>
              <a:t>Có hình dạng giống với Tablet, nhưng mục đích sử dụng chính là dùng để đọc sách.</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Được dùng cho: Đọc sách ebook.</a:t>
            </a:r>
            <a:endParaRPr sz="2400">
              <a:highlight>
                <a:srgbClr val="FFFFFF"/>
              </a:highlight>
              <a:latin typeface="Tahoma"/>
              <a:ea typeface="Tahoma"/>
              <a:cs typeface="Tahoma"/>
              <a:sym typeface="Tahoma"/>
            </a:endParaRPr>
          </a:p>
          <a:p>
            <a:pPr indent="-381000" lvl="0" marL="457200" marR="0" rtl="0" algn="just">
              <a:lnSpc>
                <a:spcPct val="150000"/>
              </a:lnSpc>
              <a:spcBef>
                <a:spcPts val="0"/>
              </a:spcBef>
              <a:spcAft>
                <a:spcPts val="0"/>
              </a:spcAft>
              <a:buSzPts val="2400"/>
              <a:buFont typeface="Tahoma"/>
              <a:buChar char="-"/>
            </a:pPr>
            <a:r>
              <a:rPr lang="en-US" sz="2400">
                <a:highlight>
                  <a:srgbClr val="FFFFFF"/>
                </a:highlight>
                <a:latin typeface="Tahoma"/>
                <a:ea typeface="Tahoma"/>
                <a:cs typeface="Tahoma"/>
                <a:sym typeface="Tahoma"/>
              </a:rPr>
              <a:t>Ví dụ: </a:t>
            </a:r>
            <a:r>
              <a:rPr lang="en-US" sz="2400">
                <a:latin typeface="Tahoma"/>
                <a:ea typeface="Tahoma"/>
                <a:cs typeface="Tahoma"/>
                <a:sym typeface="Tahoma"/>
              </a:rPr>
              <a:t>Amazon Kindle, Barnes &amp; Noble Nook.</a:t>
            </a:r>
            <a:endParaRPr sz="2400">
              <a:highlight>
                <a:srgbClr val="FFFFFF"/>
              </a:highlight>
              <a:latin typeface="Tahoma"/>
              <a:ea typeface="Tahoma"/>
              <a:cs typeface="Tahoma"/>
              <a:sym typeface="Tahoma"/>
            </a:endParaRPr>
          </a:p>
        </p:txBody>
      </p:sp>
      <p:sp>
        <p:nvSpPr>
          <p:cNvPr id="131" name="Google Shape;131;p17"/>
          <p:cNvSpPr txBox="1"/>
          <p:nvPr/>
        </p:nvSpPr>
        <p:spPr>
          <a:xfrm>
            <a:off x="914400" y="0"/>
            <a:ext cx="8229600" cy="953700"/>
          </a:xfrm>
          <a:prstGeom prst="rect">
            <a:avLst/>
          </a:prstGeom>
          <a:noFill/>
          <a:ln>
            <a:noFill/>
          </a:ln>
        </p:spPr>
        <p:txBody>
          <a:bodyPr anchorCtr="0" anchor="t" bIns="45700" lIns="91425" spcFirstLastPara="1" rIns="91425" wrap="square" tIns="45700">
            <a:noAutofit/>
          </a:bodyPr>
          <a:lstStyle/>
          <a:p>
            <a:pPr indent="-501650" lvl="0" marL="457200" rtl="0" algn="ctr">
              <a:spcBef>
                <a:spcPts val="0"/>
              </a:spcBef>
              <a:spcAft>
                <a:spcPts val="0"/>
              </a:spcAft>
              <a:buClr>
                <a:srgbClr val="572314"/>
              </a:buClr>
              <a:buSzPts val="4300"/>
              <a:buFont typeface="Tahoma"/>
              <a:buAutoNum type="arabicPeriod"/>
            </a:pPr>
            <a:r>
              <a:rPr lang="en-US" sz="4300">
                <a:solidFill>
                  <a:srgbClr val="572314"/>
                </a:solidFill>
                <a:latin typeface="Tahoma"/>
                <a:ea typeface="Tahoma"/>
                <a:cs typeface="Tahoma"/>
                <a:sym typeface="Tahoma"/>
              </a:rPr>
              <a:t>Mobile Testing overview</a:t>
            </a:r>
            <a:endParaRPr>
              <a:solidFill>
                <a:schemeClr val="dk1"/>
              </a:solidFill>
            </a:endParaRPr>
          </a:p>
          <a:p>
            <a:pPr indent="0" lvl="0" marL="0" marR="0" rtl="0" algn="ctr">
              <a:lnSpc>
                <a:spcPct val="100000"/>
              </a:lnSpc>
              <a:spcBef>
                <a:spcPts val="0"/>
              </a:spcBef>
              <a:spcAft>
                <a:spcPts val="0"/>
              </a:spcAft>
              <a:buClr>
                <a:srgbClr val="572314"/>
              </a:buClr>
              <a:buSzPts val="1400"/>
              <a:buFont typeface="Arial"/>
              <a:buNone/>
            </a:pPr>
            <a:r>
              <a:t/>
            </a:r>
            <a:endParaRPr sz="4300">
              <a:solidFill>
                <a:srgbClr val="572314"/>
              </a:solidFill>
              <a:latin typeface="Tahoma"/>
              <a:ea typeface="Tahoma"/>
              <a:cs typeface="Tahoma"/>
              <a:sym typeface="Tahom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Solstice">
  <a:themeElements>
    <a:clrScheme name="Solstice">
      <a:dk1>
        <a:srgbClr val="000000"/>
      </a:dk1>
      <a:lt1>
        <a:srgbClr val="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